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8" r:id="rId4"/>
    <p:sldId id="266" r:id="rId5"/>
    <p:sldId id="267" r:id="rId6"/>
    <p:sldId id="259" r:id="rId7"/>
    <p:sldId id="257" r:id="rId8"/>
    <p:sldId id="260" r:id="rId9"/>
    <p:sldId id="261" r:id="rId10"/>
    <p:sldId id="263" r:id="rId11"/>
    <p:sldId id="264" r:id="rId12"/>
  </p:sldIdLst>
  <p:sldSz cx="9144000" cy="6858000" type="screen4x3"/>
  <p:notesSz cx="6858000" cy="9144000"/>
  <p:defaultTextStyle>
    <a:defPPr>
      <a:defRPr lang="en-US"/>
    </a:defPPr>
    <a:lvl1pPr marL="0" algn="l" defTabSz="914374" rtl="0" eaLnBrk="1" latinLnBrk="0" hangingPunct="1">
      <a:defRPr sz="1800" kern="1200">
        <a:solidFill>
          <a:schemeClr val="tx1"/>
        </a:solidFill>
        <a:latin typeface="+mn-lt"/>
        <a:ea typeface="+mn-ea"/>
        <a:cs typeface="+mn-cs"/>
      </a:defRPr>
    </a:lvl1pPr>
    <a:lvl2pPr marL="457188" algn="l" defTabSz="914374" rtl="0" eaLnBrk="1" latinLnBrk="0" hangingPunct="1">
      <a:defRPr sz="1800" kern="1200">
        <a:solidFill>
          <a:schemeClr val="tx1"/>
        </a:solidFill>
        <a:latin typeface="+mn-lt"/>
        <a:ea typeface="+mn-ea"/>
        <a:cs typeface="+mn-cs"/>
      </a:defRPr>
    </a:lvl2pPr>
    <a:lvl3pPr marL="914374" algn="l" defTabSz="914374" rtl="0" eaLnBrk="1" latinLnBrk="0" hangingPunct="1">
      <a:defRPr sz="1800" kern="1200">
        <a:solidFill>
          <a:schemeClr val="tx1"/>
        </a:solidFill>
        <a:latin typeface="+mn-lt"/>
        <a:ea typeface="+mn-ea"/>
        <a:cs typeface="+mn-cs"/>
      </a:defRPr>
    </a:lvl3pPr>
    <a:lvl4pPr marL="1371562" algn="l" defTabSz="914374" rtl="0" eaLnBrk="1" latinLnBrk="0" hangingPunct="1">
      <a:defRPr sz="1800" kern="1200">
        <a:solidFill>
          <a:schemeClr val="tx1"/>
        </a:solidFill>
        <a:latin typeface="+mn-lt"/>
        <a:ea typeface="+mn-ea"/>
        <a:cs typeface="+mn-cs"/>
      </a:defRPr>
    </a:lvl4pPr>
    <a:lvl5pPr marL="1828750" algn="l" defTabSz="914374" rtl="0" eaLnBrk="1" latinLnBrk="0" hangingPunct="1">
      <a:defRPr sz="1800" kern="1200">
        <a:solidFill>
          <a:schemeClr val="tx1"/>
        </a:solidFill>
        <a:latin typeface="+mn-lt"/>
        <a:ea typeface="+mn-ea"/>
        <a:cs typeface="+mn-cs"/>
      </a:defRPr>
    </a:lvl5pPr>
    <a:lvl6pPr marL="2285937" algn="l" defTabSz="914374" rtl="0" eaLnBrk="1" latinLnBrk="0" hangingPunct="1">
      <a:defRPr sz="1800" kern="1200">
        <a:solidFill>
          <a:schemeClr val="tx1"/>
        </a:solidFill>
        <a:latin typeface="+mn-lt"/>
        <a:ea typeface="+mn-ea"/>
        <a:cs typeface="+mn-cs"/>
      </a:defRPr>
    </a:lvl6pPr>
    <a:lvl7pPr marL="2743124" algn="l" defTabSz="914374" rtl="0" eaLnBrk="1" latinLnBrk="0" hangingPunct="1">
      <a:defRPr sz="1800" kern="1200">
        <a:solidFill>
          <a:schemeClr val="tx1"/>
        </a:solidFill>
        <a:latin typeface="+mn-lt"/>
        <a:ea typeface="+mn-ea"/>
        <a:cs typeface="+mn-cs"/>
      </a:defRPr>
    </a:lvl7pPr>
    <a:lvl8pPr marL="3200311" algn="l" defTabSz="914374" rtl="0" eaLnBrk="1" latinLnBrk="0" hangingPunct="1">
      <a:defRPr sz="1800" kern="1200">
        <a:solidFill>
          <a:schemeClr val="tx1"/>
        </a:solidFill>
        <a:latin typeface="+mn-lt"/>
        <a:ea typeface="+mn-ea"/>
        <a:cs typeface="+mn-cs"/>
      </a:defRPr>
    </a:lvl8pPr>
    <a:lvl9pPr marL="3657499" algn="l" defTabSz="91437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0101"/>
    <a:srgbClr val="F8FFFE"/>
    <a:srgbClr val="DA6116"/>
    <a:srgbClr val="69573B"/>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94660"/>
  </p:normalViewPr>
  <p:slideViewPr>
    <p:cSldViewPr snapToGrid="0">
      <p:cViewPr varScale="1">
        <p:scale>
          <a:sx n="72" d="100"/>
          <a:sy n="72" d="100"/>
        </p:scale>
        <p:origin x="13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38" y="2"/>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38"/>
          </a:p>
        </p:txBody>
      </p:sp>
      <p:sp>
        <p:nvSpPr>
          <p:cNvPr id="2" name="Title 1"/>
          <p:cNvSpPr>
            <a:spLocks noGrp="1"/>
          </p:cNvSpPr>
          <p:nvPr>
            <p:ph type="ctrTitle"/>
          </p:nvPr>
        </p:nvSpPr>
        <p:spPr>
          <a:xfrm>
            <a:off x="762000" y="3200400"/>
            <a:ext cx="7543800" cy="1524001"/>
          </a:xfrm>
        </p:spPr>
        <p:txBody>
          <a:bodyPr>
            <a:noAutofit/>
          </a:bodyPr>
          <a:lstStyle>
            <a:lvl1pPr>
              <a:defRPr sz="7999"/>
            </a:lvl1pPr>
          </a:lstStyle>
          <a:p>
            <a:r>
              <a:rPr lang="en-US"/>
              <a:t>Click to edit Master title style</a:t>
            </a:r>
            <a:endParaRPr lang="en-US" dirty="0"/>
          </a:p>
        </p:txBody>
      </p:sp>
      <p:sp>
        <p:nvSpPr>
          <p:cNvPr id="3" name="Subtitle 2"/>
          <p:cNvSpPr>
            <a:spLocks noGrp="1"/>
          </p:cNvSpPr>
          <p:nvPr>
            <p:ph type="subTitle" idx="1"/>
          </p:nvPr>
        </p:nvSpPr>
        <p:spPr>
          <a:xfrm>
            <a:off x="762001" y="4724402"/>
            <a:ext cx="6858001" cy="990600"/>
          </a:xfrm>
        </p:spPr>
        <p:txBody>
          <a:bodyPr anchor="t" anchorCtr="0">
            <a:normAutofit/>
          </a:bodyPr>
          <a:lstStyle>
            <a:lvl1pPr marL="0" indent="0" algn="l">
              <a:buNone/>
              <a:defRPr sz="2800">
                <a:solidFill>
                  <a:schemeClr val="tx2"/>
                </a:solidFill>
              </a:defRPr>
            </a:lvl1pPr>
            <a:lvl2pPr marL="457171" indent="0" algn="ctr">
              <a:buNone/>
              <a:defRPr>
                <a:solidFill>
                  <a:schemeClr val="tx1">
                    <a:tint val="75000"/>
                  </a:schemeClr>
                </a:solidFill>
              </a:defRPr>
            </a:lvl2pPr>
            <a:lvl3pPr marL="914341" indent="0" algn="ctr">
              <a:buNone/>
              <a:defRPr>
                <a:solidFill>
                  <a:schemeClr val="tx1">
                    <a:tint val="75000"/>
                  </a:schemeClr>
                </a:solidFill>
              </a:defRPr>
            </a:lvl3pPr>
            <a:lvl4pPr marL="1371512" indent="0" algn="ctr">
              <a:buNone/>
              <a:defRPr>
                <a:solidFill>
                  <a:schemeClr val="tx1">
                    <a:tint val="75000"/>
                  </a:schemeClr>
                </a:solidFill>
              </a:defRPr>
            </a:lvl4pPr>
            <a:lvl5pPr marL="1828682" indent="0" algn="ctr">
              <a:buNone/>
              <a:defRPr>
                <a:solidFill>
                  <a:schemeClr val="tx1">
                    <a:tint val="75000"/>
                  </a:schemeClr>
                </a:solidFill>
              </a:defRPr>
            </a:lvl5pPr>
            <a:lvl6pPr marL="2285853" indent="0" algn="ctr">
              <a:buNone/>
              <a:defRPr>
                <a:solidFill>
                  <a:schemeClr val="tx1">
                    <a:tint val="75000"/>
                  </a:schemeClr>
                </a:solidFill>
              </a:defRPr>
            </a:lvl6pPr>
            <a:lvl7pPr marL="2743023" indent="0" algn="ctr">
              <a:buNone/>
              <a:defRPr>
                <a:solidFill>
                  <a:schemeClr val="tx1">
                    <a:tint val="75000"/>
                  </a:schemeClr>
                </a:solidFill>
              </a:defRPr>
            </a:lvl7pPr>
            <a:lvl8pPr marL="3200194" indent="0" algn="ctr">
              <a:buNone/>
              <a:defRPr>
                <a:solidFill>
                  <a:schemeClr val="tx1">
                    <a:tint val="75000"/>
                  </a:schemeClr>
                </a:solidFill>
              </a:defRPr>
            </a:lvl8pPr>
            <a:lvl9pPr marL="3657364"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
        <p:nvSpPr>
          <p:cNvPr id="7" name="Rectangle 6"/>
          <p:cNvSpPr/>
          <p:nvPr/>
        </p:nvSpPr>
        <p:spPr>
          <a:xfrm>
            <a:off x="777238" y="6172201"/>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38"/>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2"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635EB0-D091-417E-ACD5-D65E1C7D8524}" type="datetime1">
              <a:rPr lang="en-US" smtClean="0"/>
              <a:pPr/>
              <a:t>10/31/2018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2" y="685801"/>
            <a:ext cx="1828801"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3" y="685803"/>
            <a:ext cx="5714999" cy="4876801"/>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CA09F9-C7D6-4C52-A7E8-5101239A0BA2}" type="datetime1">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FE64A4-35FB-42B6-9183-2C0CE0E36649}" type="datetime1">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38" y="2"/>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38"/>
          </a:p>
        </p:txBody>
      </p:sp>
      <p:sp>
        <p:nvSpPr>
          <p:cNvPr id="2" name="Title 1"/>
          <p:cNvSpPr>
            <a:spLocks noGrp="1"/>
          </p:cNvSpPr>
          <p:nvPr>
            <p:ph type="title"/>
          </p:nvPr>
        </p:nvSpPr>
        <p:spPr>
          <a:xfrm>
            <a:off x="762000" y="3276600"/>
            <a:ext cx="7543800" cy="1676401"/>
          </a:xfrm>
        </p:spPr>
        <p:txBody>
          <a:bodyPr anchor="b" anchorCtr="0"/>
          <a:lstStyle>
            <a:lvl1pPr algn="l">
              <a:defRPr sz="5399" b="0" cap="all"/>
            </a:lvl1pPr>
          </a:lstStyle>
          <a:p>
            <a:r>
              <a:rPr lang="en-US"/>
              <a:t>Click to edit Master title style</a:t>
            </a:r>
            <a:endParaRPr lang="en-US" dirty="0"/>
          </a:p>
        </p:txBody>
      </p:sp>
      <p:sp>
        <p:nvSpPr>
          <p:cNvPr id="3" name="Text Placeholder 2"/>
          <p:cNvSpPr>
            <a:spLocks noGrp="1"/>
          </p:cNvSpPr>
          <p:nvPr>
            <p:ph type="body" idx="1"/>
          </p:nvPr>
        </p:nvSpPr>
        <p:spPr>
          <a:xfrm>
            <a:off x="762001" y="4953000"/>
            <a:ext cx="6858001" cy="914400"/>
          </a:xfrm>
        </p:spPr>
        <p:txBody>
          <a:bodyPr anchor="t" anchorCtr="0">
            <a:normAutofit/>
          </a:bodyPr>
          <a:lstStyle>
            <a:lvl1pPr marL="0" indent="0">
              <a:buNone/>
              <a:defRPr sz="2800">
                <a:solidFill>
                  <a:schemeClr val="tx2"/>
                </a:solidFill>
              </a:defRPr>
            </a:lvl1pPr>
            <a:lvl2pPr marL="457171" indent="0">
              <a:buNone/>
              <a:defRPr sz="1799">
                <a:solidFill>
                  <a:schemeClr val="tx1">
                    <a:tint val="75000"/>
                  </a:schemeClr>
                </a:solidFill>
              </a:defRPr>
            </a:lvl2pPr>
            <a:lvl3pPr marL="914341" indent="0">
              <a:buNone/>
              <a:defRPr sz="1600">
                <a:solidFill>
                  <a:schemeClr val="tx1">
                    <a:tint val="75000"/>
                  </a:schemeClr>
                </a:solidFill>
              </a:defRPr>
            </a:lvl3pPr>
            <a:lvl4pPr marL="1371512" indent="0">
              <a:buNone/>
              <a:defRPr sz="1400">
                <a:solidFill>
                  <a:schemeClr val="tx1">
                    <a:tint val="75000"/>
                  </a:schemeClr>
                </a:solidFill>
              </a:defRPr>
            </a:lvl4pPr>
            <a:lvl5pPr marL="1828682" indent="0">
              <a:buNone/>
              <a:defRPr sz="1400">
                <a:solidFill>
                  <a:schemeClr val="tx1">
                    <a:tint val="75000"/>
                  </a:schemeClr>
                </a:solidFill>
              </a:defRPr>
            </a:lvl5pPr>
            <a:lvl6pPr marL="2285853" indent="0">
              <a:buNone/>
              <a:defRPr sz="1400">
                <a:solidFill>
                  <a:schemeClr val="tx1">
                    <a:tint val="75000"/>
                  </a:schemeClr>
                </a:solidFill>
              </a:defRPr>
            </a:lvl6pPr>
            <a:lvl7pPr marL="2743023" indent="0">
              <a:buNone/>
              <a:defRPr sz="1400">
                <a:solidFill>
                  <a:schemeClr val="tx1">
                    <a:tint val="75000"/>
                  </a:schemeClr>
                </a:solidFill>
              </a:defRPr>
            </a:lvl7pPr>
            <a:lvl8pPr marL="3200194" indent="0">
              <a:buNone/>
              <a:defRPr sz="1400">
                <a:solidFill>
                  <a:schemeClr val="tx1">
                    <a:tint val="75000"/>
                  </a:schemeClr>
                </a:solidFill>
              </a:defRPr>
            </a:lvl8pPr>
            <a:lvl9pPr marL="3657364"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
        <p:nvSpPr>
          <p:cNvPr id="8" name="Rectangle 7"/>
          <p:cNvSpPr/>
          <p:nvPr/>
        </p:nvSpPr>
        <p:spPr>
          <a:xfrm>
            <a:off x="777238" y="6172201"/>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38"/>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1" y="609603"/>
            <a:ext cx="3657600" cy="3767328"/>
          </a:xfrm>
        </p:spPr>
        <p:txBody>
          <a:bodyPr/>
          <a:lstStyle>
            <a:lvl1pPr>
              <a:defRPr sz="2800"/>
            </a:lvl1pPr>
            <a:lvl2pPr>
              <a:defRPr sz="2401"/>
            </a:lvl2pPr>
            <a:lvl3pPr>
              <a:defRPr sz="2000"/>
            </a:lvl3pPr>
            <a:lvl4pPr>
              <a:defRPr sz="1799"/>
            </a:lvl4pPr>
            <a:lvl5pPr>
              <a:defRPr sz="1799"/>
            </a:lvl5pPr>
            <a:lvl6pPr>
              <a:defRPr sz="1799"/>
            </a:lvl6pPr>
            <a:lvl7pPr>
              <a:defRPr sz="1799"/>
            </a:lvl7pPr>
            <a:lvl8pPr>
              <a:defRPr sz="1799"/>
            </a:lvl8pPr>
            <a:lvl9pPr>
              <a:defRPr sz="17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1" y="609603"/>
            <a:ext cx="3657600" cy="3767328"/>
          </a:xfrm>
        </p:spPr>
        <p:txBody>
          <a:bodyPr/>
          <a:lstStyle>
            <a:lvl1pPr>
              <a:defRPr sz="2800"/>
            </a:lvl1pPr>
            <a:lvl2pPr>
              <a:defRPr sz="2401"/>
            </a:lvl2pPr>
            <a:lvl3pPr>
              <a:defRPr sz="2000"/>
            </a:lvl3pPr>
            <a:lvl4pPr>
              <a:defRPr sz="1799"/>
            </a:lvl4pPr>
            <a:lvl5pPr>
              <a:defRPr sz="1799"/>
            </a:lvl5pPr>
            <a:lvl6pPr>
              <a:defRPr sz="1799"/>
            </a:lvl6pPr>
            <a:lvl7pPr>
              <a:defRPr sz="1799"/>
            </a:lvl7pPr>
            <a:lvl8pPr>
              <a:defRPr sz="1799"/>
            </a:lvl8pPr>
            <a:lvl9pPr>
              <a:defRPr sz="17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5FF66B-9476-4BB3-85E9-E01854F07F90}" type="datetime1">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3" y="609602"/>
            <a:ext cx="3657600" cy="639761"/>
          </a:xfrm>
        </p:spPr>
        <p:txBody>
          <a:bodyPr anchor="b">
            <a:noAutofit/>
          </a:bodyPr>
          <a:lstStyle>
            <a:lvl1pPr marL="0" indent="0">
              <a:buNone/>
              <a:defRPr sz="2800" b="0">
                <a:latin typeface="+mj-lt"/>
              </a:defRPr>
            </a:lvl1pPr>
            <a:lvl2pPr marL="457171" indent="0">
              <a:buNone/>
              <a:defRPr sz="2000" b="1"/>
            </a:lvl2pPr>
            <a:lvl3pPr marL="914341" indent="0">
              <a:buNone/>
              <a:defRPr sz="1799" b="1"/>
            </a:lvl3pPr>
            <a:lvl4pPr marL="1371512" indent="0">
              <a:buNone/>
              <a:defRPr sz="1600" b="1"/>
            </a:lvl4pPr>
            <a:lvl5pPr marL="1828682" indent="0">
              <a:buNone/>
              <a:defRPr sz="1600" b="1"/>
            </a:lvl5pPr>
            <a:lvl6pPr marL="2285853" indent="0">
              <a:buNone/>
              <a:defRPr sz="1600" b="1"/>
            </a:lvl6pPr>
            <a:lvl7pPr marL="2743023" indent="0">
              <a:buNone/>
              <a:defRPr sz="1600" b="1"/>
            </a:lvl7pPr>
            <a:lvl8pPr marL="3200194" indent="0">
              <a:buNone/>
              <a:defRPr sz="1600" b="1"/>
            </a:lvl8pPr>
            <a:lvl9pPr marL="3657364"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3" y="1329267"/>
            <a:ext cx="3657600" cy="3048000"/>
          </a:xfrm>
        </p:spPr>
        <p:txBody>
          <a:bodyPr anchor="t" anchorCtr="0"/>
          <a:lstStyle>
            <a:lvl1pPr>
              <a:defRPr sz="2401"/>
            </a:lvl1pPr>
            <a:lvl2pPr>
              <a:defRPr sz="2000"/>
            </a:lvl2pPr>
            <a:lvl3pPr>
              <a:defRPr sz="1799"/>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3" y="609602"/>
            <a:ext cx="3657600" cy="639761"/>
          </a:xfrm>
        </p:spPr>
        <p:txBody>
          <a:bodyPr anchor="b">
            <a:noAutofit/>
          </a:bodyPr>
          <a:lstStyle>
            <a:lvl1pPr marL="0" indent="0">
              <a:buNone/>
              <a:defRPr sz="2800" b="0">
                <a:latin typeface="+mj-lt"/>
              </a:defRPr>
            </a:lvl1pPr>
            <a:lvl2pPr marL="457171" indent="0">
              <a:buNone/>
              <a:defRPr sz="2000" b="1"/>
            </a:lvl2pPr>
            <a:lvl3pPr marL="914341" indent="0">
              <a:buNone/>
              <a:defRPr sz="1799" b="1"/>
            </a:lvl3pPr>
            <a:lvl4pPr marL="1371512" indent="0">
              <a:buNone/>
              <a:defRPr sz="1600" b="1"/>
            </a:lvl4pPr>
            <a:lvl5pPr marL="1828682" indent="0">
              <a:buNone/>
              <a:defRPr sz="1600" b="1"/>
            </a:lvl5pPr>
            <a:lvl6pPr marL="2285853" indent="0">
              <a:buNone/>
              <a:defRPr sz="1600" b="1"/>
            </a:lvl6pPr>
            <a:lvl7pPr marL="2743023" indent="0">
              <a:buNone/>
              <a:defRPr sz="1600" b="1"/>
            </a:lvl7pPr>
            <a:lvl8pPr marL="3200194" indent="0">
              <a:buNone/>
              <a:defRPr sz="1600" b="1"/>
            </a:lvl8pPr>
            <a:lvl9pPr marL="365736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3" y="1329267"/>
            <a:ext cx="3657600" cy="3048000"/>
          </a:xfrm>
        </p:spPr>
        <p:txBody>
          <a:bodyPr anchor="t" anchorCtr="0"/>
          <a:lstStyle>
            <a:lvl1pPr>
              <a:defRPr sz="2401"/>
            </a:lvl1pPr>
            <a:lvl2pPr>
              <a:defRPr sz="2000"/>
            </a:lvl2pPr>
            <a:lvl3pPr>
              <a:defRPr sz="1799"/>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B23FBD-8F7D-4F85-8085-67BFDB05CB71}" type="datetime1">
              <a:rPr lang="en-US" smtClean="0"/>
              <a:pPr/>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‹Nº›</a:t>
            </a:fld>
            <a:endParaRPr lang="en-US"/>
          </a:p>
        </p:txBody>
      </p:sp>
      <p:cxnSp>
        <p:nvCxnSpPr>
          <p:cNvPr id="11" name="Straight Connector 10"/>
          <p:cNvCxnSpPr/>
          <p:nvPr/>
        </p:nvCxnSpPr>
        <p:spPr>
          <a:xfrm>
            <a:off x="758953" y="1249364"/>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3" y="1249364"/>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1"/>
            <a:ext cx="6784848" cy="1600200"/>
          </a:xfrm>
        </p:spPr>
        <p:txBody>
          <a:bodyPr anchor="b">
            <a:normAutofit/>
          </a:bodyPr>
          <a:lstStyle>
            <a:lvl1pPr algn="l">
              <a:defRPr sz="5399" b="0"/>
            </a:lvl1pPr>
          </a:lstStyle>
          <a:p>
            <a:r>
              <a:rPr lang="en-US"/>
              <a:t>Click to edit Master title style</a:t>
            </a:r>
          </a:p>
        </p:txBody>
      </p:sp>
      <p:sp>
        <p:nvSpPr>
          <p:cNvPr id="3" name="Content Placeholder 2"/>
          <p:cNvSpPr>
            <a:spLocks noGrp="1"/>
          </p:cNvSpPr>
          <p:nvPr>
            <p:ph idx="1"/>
          </p:nvPr>
        </p:nvSpPr>
        <p:spPr>
          <a:xfrm>
            <a:off x="3710866" y="457202"/>
            <a:ext cx="4594934" cy="4114799"/>
          </a:xfrm>
        </p:spPr>
        <p:txBody>
          <a:bodyPr/>
          <a:lstStyle>
            <a:lvl1pPr>
              <a:defRPr sz="2401"/>
            </a:lvl1pPr>
            <a:lvl2pPr>
              <a:defRPr sz="2200"/>
            </a:lvl2pPr>
            <a:lvl3pPr>
              <a:defRPr sz="2000"/>
            </a:lvl3pPr>
            <a:lvl4pPr>
              <a:defRPr sz="1799"/>
            </a:lvl4pPr>
            <a:lvl5pPr>
              <a:defRPr sz="1799"/>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4" y="457200"/>
            <a:ext cx="2673657" cy="4114800"/>
          </a:xfrm>
        </p:spPr>
        <p:txBody>
          <a:bodyPr>
            <a:normAutofit/>
          </a:bodyPr>
          <a:lstStyle>
            <a:lvl1pPr marL="0" indent="0">
              <a:buNone/>
              <a:defRPr sz="2099">
                <a:solidFill>
                  <a:schemeClr val="tx2"/>
                </a:solidFill>
              </a:defRPr>
            </a:lvl1pPr>
            <a:lvl2pPr marL="457171" indent="0">
              <a:buNone/>
              <a:defRPr sz="1199"/>
            </a:lvl2pPr>
            <a:lvl3pPr marL="914341" indent="0">
              <a:buNone/>
              <a:defRPr sz="1001"/>
            </a:lvl3pPr>
            <a:lvl4pPr marL="1371512" indent="0">
              <a:buNone/>
              <a:defRPr sz="901"/>
            </a:lvl4pPr>
            <a:lvl5pPr marL="1828682" indent="0">
              <a:buNone/>
              <a:defRPr sz="901"/>
            </a:lvl5pPr>
            <a:lvl6pPr marL="2285853" indent="0">
              <a:buNone/>
              <a:defRPr sz="901"/>
            </a:lvl6pPr>
            <a:lvl7pPr marL="2743023" indent="0">
              <a:buNone/>
              <a:defRPr sz="901"/>
            </a:lvl7pPr>
            <a:lvl8pPr marL="3200194" indent="0">
              <a:buNone/>
              <a:defRPr sz="901"/>
            </a:lvl8pPr>
            <a:lvl9pPr marL="3657364" indent="0">
              <a:buNone/>
              <a:defRPr sz="901"/>
            </a:lvl9pPr>
          </a:lstStyle>
          <a:p>
            <a:pPr lvl="0"/>
            <a:r>
              <a:rPr lang="en-US"/>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cxnSp>
        <p:nvCxnSpPr>
          <p:cNvPr id="10" name="Straight Connector 9"/>
          <p:cNvCxnSpPr/>
          <p:nvPr/>
        </p:nvCxnSpPr>
        <p:spPr>
          <a:xfrm rot="5400000">
            <a:off x="1677196"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1"/>
            <a:ext cx="6784848" cy="1600200"/>
          </a:xfrm>
        </p:spPr>
        <p:txBody>
          <a:bodyPr anchor="b">
            <a:normAutofit/>
          </a:bodyPr>
          <a:lstStyle>
            <a:lvl1pPr algn="l">
              <a:defRPr sz="5399" b="0"/>
            </a:lvl1pPr>
          </a:lstStyle>
          <a:p>
            <a:r>
              <a:rPr lang="en-US"/>
              <a:t>Click to edit Master title style</a:t>
            </a:r>
            <a:endParaRPr lang="en-US" dirty="0"/>
          </a:p>
        </p:txBody>
      </p:sp>
      <p:sp>
        <p:nvSpPr>
          <p:cNvPr id="3" name="Picture Placeholder 2"/>
          <p:cNvSpPr>
            <a:spLocks noGrp="1"/>
          </p:cNvSpPr>
          <p:nvPr>
            <p:ph type="pic" idx="1"/>
          </p:nvPr>
        </p:nvSpPr>
        <p:spPr>
          <a:xfrm>
            <a:off x="777238" y="457200"/>
            <a:ext cx="7543800" cy="2895600"/>
          </a:xfrm>
          <a:ln w="6350">
            <a:solidFill>
              <a:schemeClr val="tx2"/>
            </a:solidFill>
          </a:ln>
        </p:spPr>
        <p:txBody>
          <a:bodyPr/>
          <a:lstStyle>
            <a:lvl1pPr marL="0" indent="0">
              <a:buNone/>
              <a:defRPr sz="3199"/>
            </a:lvl1pPr>
            <a:lvl2pPr marL="457171" indent="0">
              <a:buNone/>
              <a:defRPr sz="2800"/>
            </a:lvl2pPr>
            <a:lvl3pPr marL="914341" indent="0">
              <a:buNone/>
              <a:defRPr sz="2401"/>
            </a:lvl3pPr>
            <a:lvl4pPr marL="1371512" indent="0">
              <a:buNone/>
              <a:defRPr sz="2000"/>
            </a:lvl4pPr>
            <a:lvl5pPr marL="1828682" indent="0">
              <a:buNone/>
              <a:defRPr sz="2000"/>
            </a:lvl5pPr>
            <a:lvl6pPr marL="2285853" indent="0">
              <a:buNone/>
              <a:defRPr sz="2000"/>
            </a:lvl6pPr>
            <a:lvl7pPr marL="2743023" indent="0">
              <a:buNone/>
              <a:defRPr sz="2000"/>
            </a:lvl7pPr>
            <a:lvl8pPr marL="3200194" indent="0">
              <a:buNone/>
              <a:defRPr sz="2000"/>
            </a:lvl8pPr>
            <a:lvl9pPr marL="3657364" indent="0">
              <a:buNone/>
              <a:defRPr sz="2000"/>
            </a:lvl9pPr>
          </a:lstStyle>
          <a:p>
            <a:r>
              <a:rPr lang="en-US"/>
              <a:t>Click icon to add picture</a:t>
            </a:r>
          </a:p>
        </p:txBody>
      </p:sp>
      <p:sp>
        <p:nvSpPr>
          <p:cNvPr id="4" name="Text Placeholder 3"/>
          <p:cNvSpPr>
            <a:spLocks noGrp="1"/>
          </p:cNvSpPr>
          <p:nvPr>
            <p:ph type="body" sz="half" idx="2"/>
          </p:nvPr>
        </p:nvSpPr>
        <p:spPr>
          <a:xfrm>
            <a:off x="850395" y="3505200"/>
            <a:ext cx="7391400" cy="804862"/>
          </a:xfrm>
        </p:spPr>
        <p:txBody>
          <a:bodyPr anchor="t" anchorCtr="0">
            <a:normAutofit/>
          </a:bodyPr>
          <a:lstStyle>
            <a:lvl1pPr marL="0" indent="0">
              <a:buNone/>
              <a:defRPr sz="1799"/>
            </a:lvl1pPr>
            <a:lvl2pPr marL="457171" indent="0">
              <a:buNone/>
              <a:defRPr sz="1199"/>
            </a:lvl2pPr>
            <a:lvl3pPr marL="914341" indent="0">
              <a:buNone/>
              <a:defRPr sz="1001"/>
            </a:lvl3pPr>
            <a:lvl4pPr marL="1371512" indent="0">
              <a:buNone/>
              <a:defRPr sz="901"/>
            </a:lvl4pPr>
            <a:lvl5pPr marL="1828682" indent="0">
              <a:buNone/>
              <a:defRPr sz="901"/>
            </a:lvl5pPr>
            <a:lvl6pPr marL="2285853" indent="0">
              <a:buNone/>
              <a:defRPr sz="901"/>
            </a:lvl6pPr>
            <a:lvl7pPr marL="2743023" indent="0">
              <a:buNone/>
              <a:defRPr sz="901"/>
            </a:lvl7pPr>
            <a:lvl8pPr marL="3200194" indent="0">
              <a:buNone/>
              <a:defRPr sz="901"/>
            </a:lvl8pPr>
            <a:lvl9pPr marL="3657364" indent="0">
              <a:buNone/>
              <a:defRPr sz="901"/>
            </a:lvl9pPr>
          </a:lstStyle>
          <a:p>
            <a:pPr lvl="0"/>
            <a:r>
              <a:rPr lang="en-US"/>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1"/>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1" y="6208777"/>
            <a:ext cx="2133600" cy="365125"/>
          </a:xfrm>
          <a:prstGeom prst="rect">
            <a:avLst/>
          </a:prstGeom>
        </p:spPr>
        <p:txBody>
          <a:bodyPr vert="horz" lIns="91440" tIns="45720" rIns="91440" bIns="45720" rtlCol="0" anchor="ctr"/>
          <a:lstStyle>
            <a:lvl1pPr algn="r">
              <a:defRPr sz="1199" b="1">
                <a:solidFill>
                  <a:schemeClr val="tx2">
                    <a:lumMod val="90000"/>
                    <a:lumOff val="10000"/>
                  </a:schemeClr>
                </a:solidFill>
                <a:latin typeface="+mn-lt"/>
              </a:defRPr>
            </a:lvl1pPr>
          </a:lstStyle>
          <a:p>
            <a:fld id="{75D48070-6A81-47D0-9810-1540B9FEFF61}" type="datetime1">
              <a:rPr lang="en-US" smtClean="0"/>
              <a:pPr/>
              <a:t>10/31/2018</a:t>
            </a:fld>
            <a:endParaRPr lang="en-US"/>
          </a:p>
        </p:txBody>
      </p:sp>
      <p:sp>
        <p:nvSpPr>
          <p:cNvPr id="5" name="Footer Placeholder 4"/>
          <p:cNvSpPr>
            <a:spLocks noGrp="1"/>
          </p:cNvSpPr>
          <p:nvPr>
            <p:ph type="ftr" sz="quarter" idx="3"/>
          </p:nvPr>
        </p:nvSpPr>
        <p:spPr>
          <a:xfrm>
            <a:off x="762002" y="6208777"/>
            <a:ext cx="4873868" cy="365125"/>
          </a:xfrm>
          <a:prstGeom prst="rect">
            <a:avLst/>
          </a:prstGeom>
        </p:spPr>
        <p:txBody>
          <a:bodyPr vert="horz" lIns="91440" tIns="45720" rIns="91440" bIns="45720" rtlCol="0" anchor="ctr"/>
          <a:lstStyle>
            <a:lvl1pPr algn="l">
              <a:defRPr sz="1199"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9"/>
            <a:ext cx="762000" cy="365125"/>
          </a:xfrm>
          <a:prstGeom prst="rect">
            <a:avLst/>
          </a:prstGeom>
        </p:spPr>
        <p:txBody>
          <a:bodyPr vert="horz" lIns="91440" tIns="45720" rIns="91440" bIns="45720" rtlCol="0" anchor="ctr"/>
          <a:lstStyle>
            <a:lvl1pPr algn="r">
              <a:defRPr sz="2401">
                <a:solidFill>
                  <a:schemeClr val="tx1">
                    <a:lumMod val="85000"/>
                    <a:lumOff val="15000"/>
                  </a:schemeClr>
                </a:solidFill>
                <a:latin typeface="+mj-lt"/>
              </a:defRPr>
            </a:lvl1pPr>
          </a:lstStyle>
          <a:p>
            <a:fld id="{BFEBEB0A-9E3D-4B14-9782-E2AE3DA60D96}" type="slidenum">
              <a:rPr lang="en-US" smtClean="0"/>
              <a:pPr/>
              <a:t>‹Nº›</a:t>
            </a:fld>
            <a:endParaRPr lang="en-US" dirty="0"/>
          </a:p>
        </p:txBody>
      </p:sp>
      <p:sp>
        <p:nvSpPr>
          <p:cNvPr id="8" name="Rectangle 7"/>
          <p:cNvSpPr/>
          <p:nvPr/>
        </p:nvSpPr>
        <p:spPr>
          <a:xfrm>
            <a:off x="777238" y="2"/>
            <a:ext cx="7543800" cy="380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38"/>
          </a:p>
        </p:txBody>
      </p:sp>
      <p:sp>
        <p:nvSpPr>
          <p:cNvPr id="9" name="Rectangle 8"/>
          <p:cNvSpPr/>
          <p:nvPr/>
        </p:nvSpPr>
        <p:spPr>
          <a:xfrm>
            <a:off x="777238" y="6172201"/>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38"/>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41" rtl="0" eaLnBrk="1" latinLnBrk="0" hangingPunct="1">
        <a:spcBef>
          <a:spcPct val="0"/>
        </a:spcBef>
        <a:buNone/>
        <a:defRPr sz="5399"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02" indent="-274302" algn="l" defTabSz="914341" rtl="0" eaLnBrk="1" latinLnBrk="0" hangingPunct="1">
        <a:spcBef>
          <a:spcPct val="20000"/>
        </a:spcBef>
        <a:buClr>
          <a:schemeClr val="accent1"/>
        </a:buClr>
        <a:buFont typeface="Arial" pitchFamily="34" charset="0"/>
        <a:buChar char="•"/>
        <a:defRPr sz="2401" kern="1200">
          <a:solidFill>
            <a:schemeClr val="tx2"/>
          </a:solidFill>
          <a:latin typeface="+mn-lt"/>
          <a:ea typeface="+mn-ea"/>
          <a:cs typeface="+mn-cs"/>
        </a:defRPr>
      </a:lvl1pPr>
      <a:lvl2pPr marL="594321" indent="-274302" algn="l" defTabSz="914341"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23" indent="-228585" algn="l" defTabSz="914341"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2926" indent="-228585" algn="l" defTabSz="914341" rtl="0" eaLnBrk="1" latinLnBrk="0" hangingPunct="1">
        <a:spcBef>
          <a:spcPct val="20000"/>
        </a:spcBef>
        <a:buClr>
          <a:schemeClr val="accent1"/>
        </a:buClr>
        <a:buFont typeface="Arial" pitchFamily="34" charset="0"/>
        <a:buChar char="•"/>
        <a:defRPr sz="1799" kern="1200">
          <a:solidFill>
            <a:schemeClr val="tx2"/>
          </a:solidFill>
          <a:latin typeface="+mn-lt"/>
          <a:ea typeface="+mn-ea"/>
          <a:cs typeface="+mn-cs"/>
        </a:defRPr>
      </a:lvl4pPr>
      <a:lvl5pPr marL="1371512" indent="-228585" algn="l" defTabSz="914341" rtl="0" eaLnBrk="1" latinLnBrk="0" hangingPunct="1">
        <a:spcBef>
          <a:spcPct val="20000"/>
        </a:spcBef>
        <a:buClr>
          <a:schemeClr val="accent1"/>
        </a:buClr>
        <a:buFont typeface="Arial" pitchFamily="34" charset="0"/>
        <a:buChar char="•"/>
        <a:defRPr sz="1799" kern="1200" baseline="0">
          <a:solidFill>
            <a:schemeClr val="tx2"/>
          </a:solidFill>
          <a:latin typeface="+mn-lt"/>
          <a:ea typeface="+mn-ea"/>
          <a:cs typeface="+mn-cs"/>
        </a:defRPr>
      </a:lvl5pPr>
      <a:lvl6pPr marL="1645813" indent="-228585" algn="l" defTabSz="914341"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828" indent="-228585" algn="l" defTabSz="914341"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419" indent="-228585" algn="l" defTabSz="914341"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722" indent="-228585" algn="l" defTabSz="914341"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341" rtl="0" eaLnBrk="1" latinLnBrk="0" hangingPunct="1">
        <a:defRPr sz="1799" kern="1200">
          <a:solidFill>
            <a:schemeClr val="tx1"/>
          </a:solidFill>
          <a:latin typeface="+mn-lt"/>
          <a:ea typeface="+mn-ea"/>
          <a:cs typeface="+mn-cs"/>
        </a:defRPr>
      </a:lvl1pPr>
      <a:lvl2pPr marL="457171" algn="l" defTabSz="914341" rtl="0" eaLnBrk="1" latinLnBrk="0" hangingPunct="1">
        <a:defRPr sz="1799" kern="1200">
          <a:solidFill>
            <a:schemeClr val="tx1"/>
          </a:solidFill>
          <a:latin typeface="+mn-lt"/>
          <a:ea typeface="+mn-ea"/>
          <a:cs typeface="+mn-cs"/>
        </a:defRPr>
      </a:lvl2pPr>
      <a:lvl3pPr marL="914341" algn="l" defTabSz="914341" rtl="0" eaLnBrk="1" latinLnBrk="0" hangingPunct="1">
        <a:defRPr sz="1799" kern="1200">
          <a:solidFill>
            <a:schemeClr val="tx1"/>
          </a:solidFill>
          <a:latin typeface="+mn-lt"/>
          <a:ea typeface="+mn-ea"/>
          <a:cs typeface="+mn-cs"/>
        </a:defRPr>
      </a:lvl3pPr>
      <a:lvl4pPr marL="1371512" algn="l" defTabSz="914341" rtl="0" eaLnBrk="1" latinLnBrk="0" hangingPunct="1">
        <a:defRPr sz="1799" kern="1200">
          <a:solidFill>
            <a:schemeClr val="tx1"/>
          </a:solidFill>
          <a:latin typeface="+mn-lt"/>
          <a:ea typeface="+mn-ea"/>
          <a:cs typeface="+mn-cs"/>
        </a:defRPr>
      </a:lvl4pPr>
      <a:lvl5pPr marL="1828682" algn="l" defTabSz="914341" rtl="0" eaLnBrk="1" latinLnBrk="0" hangingPunct="1">
        <a:defRPr sz="1799" kern="1200">
          <a:solidFill>
            <a:schemeClr val="tx1"/>
          </a:solidFill>
          <a:latin typeface="+mn-lt"/>
          <a:ea typeface="+mn-ea"/>
          <a:cs typeface="+mn-cs"/>
        </a:defRPr>
      </a:lvl5pPr>
      <a:lvl6pPr marL="2285853" algn="l" defTabSz="914341" rtl="0" eaLnBrk="1" latinLnBrk="0" hangingPunct="1">
        <a:defRPr sz="1799" kern="1200">
          <a:solidFill>
            <a:schemeClr val="tx1"/>
          </a:solidFill>
          <a:latin typeface="+mn-lt"/>
          <a:ea typeface="+mn-ea"/>
          <a:cs typeface="+mn-cs"/>
        </a:defRPr>
      </a:lvl6pPr>
      <a:lvl7pPr marL="2743023" algn="l" defTabSz="914341" rtl="0" eaLnBrk="1" latinLnBrk="0" hangingPunct="1">
        <a:defRPr sz="1799" kern="1200">
          <a:solidFill>
            <a:schemeClr val="tx1"/>
          </a:solidFill>
          <a:latin typeface="+mn-lt"/>
          <a:ea typeface="+mn-ea"/>
          <a:cs typeface="+mn-cs"/>
        </a:defRPr>
      </a:lvl7pPr>
      <a:lvl8pPr marL="3200194" algn="l" defTabSz="914341" rtl="0" eaLnBrk="1" latinLnBrk="0" hangingPunct="1">
        <a:defRPr sz="1799" kern="1200">
          <a:solidFill>
            <a:schemeClr val="tx1"/>
          </a:solidFill>
          <a:latin typeface="+mn-lt"/>
          <a:ea typeface="+mn-ea"/>
          <a:cs typeface="+mn-cs"/>
        </a:defRPr>
      </a:lvl8pPr>
      <a:lvl9pPr marL="3657364" algn="l" defTabSz="914341"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7.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8" Type="http://schemas.openxmlformats.org/officeDocument/2006/relationships/image" Target="../media/image14.jpeg"/><Relationship Id="rId13" Type="http://schemas.openxmlformats.org/officeDocument/2006/relationships/image" Target="../media/image18.jpeg"/><Relationship Id="rId3" Type="http://schemas.openxmlformats.org/officeDocument/2006/relationships/image" Target="../media/image9.jpeg"/><Relationship Id="rId7" Type="http://schemas.openxmlformats.org/officeDocument/2006/relationships/image" Target="../media/image13.jpeg"/><Relationship Id="rId12" Type="http://schemas.openxmlformats.org/officeDocument/2006/relationships/image" Target="../media/image17.png"/><Relationship Id="rId17" Type="http://schemas.openxmlformats.org/officeDocument/2006/relationships/image" Target="../media/image20.jpeg"/><Relationship Id="rId2" Type="http://schemas.openxmlformats.org/officeDocument/2006/relationships/image" Target="../media/image8.jpeg"/><Relationship Id="rId16" Type="http://schemas.openxmlformats.org/officeDocument/2006/relationships/hyperlink" Target="https://www.google.com.mx/url?sa=i&amp;rct=j&amp;q=&amp;esrc=s&amp;source=images&amp;cd=&amp;cad=rja&amp;uact=8&amp;ved=2ahUKEwiciavctMXdAhVM2qQKHb95CuMQjRx6BAgBEAU&amp;url=http://www.liugong-europe.com/contact&amp;psig=AOvVaw2vgE78bZic2ISBDYkOUsnj&amp;ust=1537389593435773" TargetMode="External"/><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6.png"/><Relationship Id="rId5" Type="http://schemas.openxmlformats.org/officeDocument/2006/relationships/image" Target="../media/image11.png"/><Relationship Id="rId15" Type="http://schemas.openxmlformats.org/officeDocument/2006/relationships/image" Target="../media/image19.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hyperlink" Target="https://www.google.com.mx/url?sa=i&amp;rct=j&amp;q=&amp;esrc=s&amp;source=images&amp;cd=&amp;cad=rja&amp;uact=8&amp;ved=2ahUKEwirzbSWqMPdAhVKbK0KHZWHCpcQjRx6BAgBEAU&amp;url=http://www.ingenieriaish.com/clientes?lightbox%3Di7g0u&amp;psig=AOvVaw2S357aZThYrXadCmJoaaQn&amp;ust=1537317516476623" TargetMode="External"/><Relationship Id="rId14" Type="http://schemas.openxmlformats.org/officeDocument/2006/relationships/hyperlink" Target="https://www.google.com.mx/url?sa=i&amp;rct=j&amp;q=&amp;esrc=s&amp;source=images&amp;cd=&amp;cad=rja&amp;uact=8&amp;ved=2ahUKEwiNtuL-tMXdAhVN_KQKHbe1Ch0QjRx6BAgBEAU&amp;url=https://www.linkedin.com/company/alfred-h-knight&amp;psig=AOvVaw3cO8xZYf__JmpERdDEKLnc&amp;ust=153738966697874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099" y="1308684"/>
            <a:ext cx="6062095" cy="1511418"/>
          </a:xfrm>
        </p:spPr>
        <p:txBody>
          <a:bodyPr/>
          <a:lstStyle/>
          <a:p>
            <a:r>
              <a:rPr lang="en-US" dirty="0">
                <a:ln>
                  <a:solidFill>
                    <a:schemeClr val="tx1">
                      <a:lumMod val="50000"/>
                      <a:lumOff val="50000"/>
                    </a:schemeClr>
                  </a:solidFill>
                </a:ln>
                <a:solidFill>
                  <a:schemeClr val="bg1"/>
                </a:solidFill>
                <a:effectLst>
                  <a:outerShdw blurRad="38100" dist="38100" dir="2700000" algn="tl">
                    <a:srgbClr val="000000">
                      <a:alpha val="43137"/>
                    </a:srgbClr>
                  </a:outerShdw>
                </a:effectLst>
              </a:rPr>
              <a:t>COMUNIDAD</a:t>
            </a:r>
            <a:br>
              <a:rPr lang="en-US" dirty="0">
                <a:ln>
                  <a:solidFill>
                    <a:schemeClr val="tx1">
                      <a:lumMod val="50000"/>
                      <a:lumOff val="50000"/>
                    </a:schemeClr>
                  </a:solidFill>
                </a:ln>
                <a:solidFill>
                  <a:schemeClr val="bg1"/>
                </a:solidFill>
                <a:effectLst>
                  <a:outerShdw blurRad="38100" dist="38100" dir="2700000" algn="tl">
                    <a:srgbClr val="000000">
                      <a:alpha val="43137"/>
                    </a:srgbClr>
                  </a:outerShdw>
                </a:effectLst>
              </a:rPr>
            </a:br>
            <a:r>
              <a:rPr lang="en-US" dirty="0">
                <a:ln>
                  <a:solidFill>
                    <a:schemeClr val="tx1">
                      <a:lumMod val="50000"/>
                      <a:lumOff val="50000"/>
                    </a:schemeClr>
                  </a:solidFill>
                </a:ln>
                <a:solidFill>
                  <a:schemeClr val="bg1"/>
                </a:solidFill>
                <a:effectLst>
                  <a:outerShdw blurRad="38100" dist="38100" dir="2700000" algn="tl">
                    <a:srgbClr val="000000">
                      <a:alpha val="43137"/>
                    </a:srgbClr>
                  </a:outerShdw>
                </a:effectLst>
              </a:rPr>
              <a:t>PORTUARIA</a:t>
            </a:r>
          </a:p>
        </p:txBody>
      </p:sp>
      <p:sp>
        <p:nvSpPr>
          <p:cNvPr id="3" name="Subtitle 2"/>
          <p:cNvSpPr>
            <a:spLocks noGrp="1"/>
          </p:cNvSpPr>
          <p:nvPr>
            <p:ph type="subTitle" idx="1"/>
          </p:nvPr>
        </p:nvSpPr>
        <p:spPr>
          <a:xfrm>
            <a:off x="4211590" y="5738547"/>
            <a:ext cx="4255751" cy="990598"/>
          </a:xfrm>
        </p:spPr>
        <p:txBody>
          <a:bodyPr/>
          <a:lstStyle/>
          <a:p>
            <a:r>
              <a:rPr lang="en-US" dirty="0">
                <a:latin typeface="+mj-lt"/>
              </a:rPr>
              <a:t>POR EL ENTORNO DEL PUERTO.</a:t>
            </a:r>
          </a:p>
        </p:txBody>
      </p:sp>
      <p:sp>
        <p:nvSpPr>
          <p:cNvPr id="6" name="Rectángulo 5">
            <a:extLst>
              <a:ext uri="{FF2B5EF4-FFF2-40B4-BE49-F238E27FC236}">
                <a16:creationId xmlns:a16="http://schemas.microsoft.com/office/drawing/2014/main" id="{97F0C7CE-83FD-4224-A36A-08169A880210}"/>
              </a:ext>
            </a:extLst>
          </p:cNvPr>
          <p:cNvSpPr/>
          <p:nvPr/>
        </p:nvSpPr>
        <p:spPr>
          <a:xfrm>
            <a:off x="649100" y="2882243"/>
            <a:ext cx="1348446" cy="2646750"/>
          </a:xfrm>
          <a:prstGeom prst="rect">
            <a:avLst/>
          </a:prstGeom>
        </p:spPr>
        <p:txBody>
          <a:bodyPr wrap="none">
            <a:spAutoFit/>
          </a:bodyPr>
          <a:lstStyle/>
          <a:p>
            <a:r>
              <a:rPr lang="en-US" sz="16599" dirty="0">
                <a:ln>
                  <a:solidFill>
                    <a:schemeClr val="bg1">
                      <a:lumMod val="75000"/>
                    </a:schemeClr>
                  </a:solidFill>
                </a:ln>
                <a:solidFill>
                  <a:schemeClr val="accent1">
                    <a:alpha val="82000"/>
                  </a:schemeClr>
                </a:solidFill>
                <a:effectLst>
                  <a:outerShdw blurRad="38100" dist="38100" dir="2700000" algn="tl">
                    <a:srgbClr val="000000">
                      <a:alpha val="43137"/>
                    </a:srgbClr>
                  </a:outerShdw>
                </a:effectLst>
                <a:latin typeface="Impact"/>
                <a:ea typeface="+mj-ea"/>
                <a:cs typeface="+mj-cs"/>
              </a:rPr>
              <a:t>U</a:t>
            </a:r>
            <a:endParaRPr lang="es-419" sz="3600" dirty="0">
              <a:ln>
                <a:solidFill>
                  <a:schemeClr val="bg1">
                    <a:lumMod val="75000"/>
                  </a:schemeClr>
                </a:solidFill>
              </a:ln>
              <a:solidFill>
                <a:schemeClr val="accent1">
                  <a:alpha val="82000"/>
                </a:schemeClr>
              </a:solidFill>
            </a:endParaRPr>
          </a:p>
        </p:txBody>
      </p:sp>
      <p:sp>
        <p:nvSpPr>
          <p:cNvPr id="7" name="Rectángulo 6">
            <a:extLst>
              <a:ext uri="{FF2B5EF4-FFF2-40B4-BE49-F238E27FC236}">
                <a16:creationId xmlns:a16="http://schemas.microsoft.com/office/drawing/2014/main" id="{E0261E5B-68BF-40FB-AC55-EE680202695C}"/>
              </a:ext>
            </a:extLst>
          </p:cNvPr>
          <p:cNvSpPr/>
          <p:nvPr/>
        </p:nvSpPr>
        <p:spPr>
          <a:xfrm>
            <a:off x="1637026" y="2882243"/>
            <a:ext cx="1337226" cy="2646750"/>
          </a:xfrm>
          <a:prstGeom prst="rect">
            <a:avLst/>
          </a:prstGeom>
        </p:spPr>
        <p:txBody>
          <a:bodyPr wrap="none">
            <a:spAutoFit/>
          </a:bodyPr>
          <a:lstStyle/>
          <a:p>
            <a:r>
              <a:rPr lang="en-US" sz="16599" dirty="0">
                <a:ln>
                  <a:solidFill>
                    <a:schemeClr val="bg1">
                      <a:lumMod val="75000"/>
                    </a:schemeClr>
                  </a:solidFill>
                </a:ln>
                <a:solidFill>
                  <a:srgbClr val="00B050">
                    <a:alpha val="66000"/>
                  </a:srgbClr>
                </a:solidFill>
                <a:effectLst>
                  <a:outerShdw blurRad="38100" dist="38100" dir="2700000" algn="tl">
                    <a:srgbClr val="000000">
                      <a:alpha val="43137"/>
                    </a:srgbClr>
                  </a:outerShdw>
                </a:effectLst>
                <a:latin typeface="Impact"/>
              </a:rPr>
              <a:t>N</a:t>
            </a:r>
            <a:endParaRPr lang="es-419" sz="2401" dirty="0">
              <a:ln>
                <a:solidFill>
                  <a:schemeClr val="bg1">
                    <a:lumMod val="75000"/>
                  </a:schemeClr>
                </a:solidFill>
              </a:ln>
              <a:solidFill>
                <a:srgbClr val="00B050">
                  <a:alpha val="66000"/>
                </a:srgbClr>
              </a:solidFill>
            </a:endParaRPr>
          </a:p>
        </p:txBody>
      </p:sp>
      <p:sp>
        <p:nvSpPr>
          <p:cNvPr id="8" name="Rectángulo 7">
            <a:extLst>
              <a:ext uri="{FF2B5EF4-FFF2-40B4-BE49-F238E27FC236}">
                <a16:creationId xmlns:a16="http://schemas.microsoft.com/office/drawing/2014/main" id="{39D3FD3A-E3BD-4B7C-BD93-A011F863A4C5}"/>
              </a:ext>
            </a:extLst>
          </p:cNvPr>
          <p:cNvSpPr/>
          <p:nvPr/>
        </p:nvSpPr>
        <p:spPr>
          <a:xfrm>
            <a:off x="2613584" y="2883896"/>
            <a:ext cx="609460" cy="2646750"/>
          </a:xfrm>
          <a:prstGeom prst="rect">
            <a:avLst/>
          </a:prstGeom>
        </p:spPr>
        <p:txBody>
          <a:bodyPr wrap="square">
            <a:spAutoFit/>
          </a:bodyPr>
          <a:lstStyle/>
          <a:p>
            <a:r>
              <a:rPr lang="en-US" sz="16599" dirty="0">
                <a:ln>
                  <a:solidFill>
                    <a:schemeClr val="bg1">
                      <a:lumMod val="75000"/>
                    </a:schemeClr>
                  </a:solidFill>
                </a:ln>
                <a:solidFill>
                  <a:srgbClr val="FFC000">
                    <a:alpha val="66000"/>
                  </a:srgbClr>
                </a:solidFill>
                <a:effectLst>
                  <a:outerShdw blurRad="38100" dist="38100" dir="2700000" algn="tl">
                    <a:srgbClr val="000000">
                      <a:alpha val="43137"/>
                    </a:srgbClr>
                  </a:outerShdw>
                </a:effectLst>
                <a:latin typeface="Impact"/>
              </a:rPr>
              <a:t>I</a:t>
            </a:r>
            <a:endParaRPr lang="es-419" sz="2401" dirty="0">
              <a:ln>
                <a:solidFill>
                  <a:schemeClr val="bg1">
                    <a:lumMod val="75000"/>
                  </a:schemeClr>
                </a:solidFill>
              </a:ln>
              <a:solidFill>
                <a:srgbClr val="FFC000">
                  <a:alpha val="66000"/>
                </a:srgbClr>
              </a:solidFill>
            </a:endParaRPr>
          </a:p>
        </p:txBody>
      </p:sp>
      <p:sp>
        <p:nvSpPr>
          <p:cNvPr id="9" name="Rectángulo 8">
            <a:extLst>
              <a:ext uri="{FF2B5EF4-FFF2-40B4-BE49-F238E27FC236}">
                <a16:creationId xmlns:a16="http://schemas.microsoft.com/office/drawing/2014/main" id="{9C077AE0-F288-4165-A30D-0804FD834F21}"/>
              </a:ext>
            </a:extLst>
          </p:cNvPr>
          <p:cNvSpPr/>
          <p:nvPr/>
        </p:nvSpPr>
        <p:spPr>
          <a:xfrm>
            <a:off x="3040184" y="2882243"/>
            <a:ext cx="1069524" cy="2646750"/>
          </a:xfrm>
          <a:prstGeom prst="rect">
            <a:avLst/>
          </a:prstGeom>
        </p:spPr>
        <p:txBody>
          <a:bodyPr wrap="none">
            <a:spAutoFit/>
          </a:bodyPr>
          <a:lstStyle/>
          <a:p>
            <a:r>
              <a:rPr lang="en-US" sz="16599" dirty="0">
                <a:ln>
                  <a:solidFill>
                    <a:schemeClr val="bg1">
                      <a:lumMod val="75000"/>
                    </a:schemeClr>
                  </a:solidFill>
                </a:ln>
                <a:solidFill>
                  <a:srgbClr val="DA6116">
                    <a:alpha val="65490"/>
                  </a:srgbClr>
                </a:solidFill>
                <a:effectLst>
                  <a:outerShdw blurRad="38100" dist="38100" dir="2700000" algn="tl">
                    <a:srgbClr val="000000">
                      <a:alpha val="43137"/>
                    </a:srgbClr>
                  </a:outerShdw>
                </a:effectLst>
                <a:latin typeface="Impact"/>
              </a:rPr>
              <a:t>E</a:t>
            </a:r>
            <a:endParaRPr lang="es-419" sz="2401" dirty="0">
              <a:ln>
                <a:solidFill>
                  <a:schemeClr val="bg1">
                    <a:lumMod val="75000"/>
                  </a:schemeClr>
                </a:solidFill>
              </a:ln>
              <a:solidFill>
                <a:srgbClr val="DA6116">
                  <a:alpha val="65490"/>
                </a:srgbClr>
              </a:solidFill>
            </a:endParaRPr>
          </a:p>
        </p:txBody>
      </p:sp>
      <p:sp>
        <p:nvSpPr>
          <p:cNvPr id="10" name="Rectángulo 9">
            <a:extLst>
              <a:ext uri="{FF2B5EF4-FFF2-40B4-BE49-F238E27FC236}">
                <a16:creationId xmlns:a16="http://schemas.microsoft.com/office/drawing/2014/main" id="{E50ED669-4018-4710-9E94-686A686B0614}"/>
              </a:ext>
            </a:extLst>
          </p:cNvPr>
          <p:cNvSpPr/>
          <p:nvPr/>
        </p:nvSpPr>
        <p:spPr>
          <a:xfrm>
            <a:off x="3760571" y="2882243"/>
            <a:ext cx="1337226" cy="2646750"/>
          </a:xfrm>
          <a:prstGeom prst="rect">
            <a:avLst/>
          </a:prstGeom>
        </p:spPr>
        <p:txBody>
          <a:bodyPr wrap="none">
            <a:spAutoFit/>
          </a:bodyPr>
          <a:lstStyle/>
          <a:p>
            <a:r>
              <a:rPr lang="en-US" sz="16599" dirty="0">
                <a:ln>
                  <a:solidFill>
                    <a:schemeClr val="bg1">
                      <a:lumMod val="75000"/>
                    </a:schemeClr>
                  </a:solidFill>
                </a:ln>
                <a:solidFill>
                  <a:srgbClr val="002060">
                    <a:alpha val="66000"/>
                  </a:srgbClr>
                </a:solidFill>
                <a:effectLst>
                  <a:outerShdw blurRad="38100" dist="38100" dir="2700000" algn="tl">
                    <a:srgbClr val="000000">
                      <a:alpha val="43137"/>
                    </a:srgbClr>
                  </a:outerShdw>
                </a:effectLst>
                <a:latin typeface="Impact"/>
              </a:rPr>
              <a:t>N</a:t>
            </a:r>
            <a:endParaRPr lang="es-419" sz="2401" dirty="0">
              <a:ln>
                <a:solidFill>
                  <a:schemeClr val="bg1">
                    <a:lumMod val="75000"/>
                  </a:schemeClr>
                </a:solidFill>
              </a:ln>
              <a:solidFill>
                <a:srgbClr val="002060">
                  <a:alpha val="66000"/>
                </a:srgbClr>
              </a:solidFill>
            </a:endParaRPr>
          </a:p>
        </p:txBody>
      </p:sp>
      <p:sp>
        <p:nvSpPr>
          <p:cNvPr id="11" name="Rectángulo 10">
            <a:extLst>
              <a:ext uri="{FF2B5EF4-FFF2-40B4-BE49-F238E27FC236}">
                <a16:creationId xmlns:a16="http://schemas.microsoft.com/office/drawing/2014/main" id="{A1D7C7B9-2159-4B6E-A726-265A22B8C118}"/>
              </a:ext>
            </a:extLst>
          </p:cNvPr>
          <p:cNvSpPr/>
          <p:nvPr/>
        </p:nvSpPr>
        <p:spPr>
          <a:xfrm>
            <a:off x="4725347" y="2882243"/>
            <a:ext cx="1361270" cy="2646750"/>
          </a:xfrm>
          <a:prstGeom prst="rect">
            <a:avLst/>
          </a:prstGeom>
        </p:spPr>
        <p:txBody>
          <a:bodyPr wrap="none">
            <a:spAutoFit/>
          </a:bodyPr>
          <a:lstStyle/>
          <a:p>
            <a:r>
              <a:rPr lang="en-US" sz="16599" dirty="0">
                <a:ln>
                  <a:solidFill>
                    <a:schemeClr val="bg1">
                      <a:lumMod val="75000"/>
                    </a:schemeClr>
                  </a:solidFill>
                </a:ln>
                <a:solidFill>
                  <a:srgbClr val="C00000">
                    <a:alpha val="66000"/>
                  </a:srgbClr>
                </a:solidFill>
                <a:effectLst>
                  <a:outerShdw blurRad="38100" dist="38100" dir="2700000" algn="tl">
                    <a:srgbClr val="000000">
                      <a:alpha val="43137"/>
                    </a:srgbClr>
                  </a:outerShdw>
                </a:effectLst>
                <a:latin typeface="Impact"/>
              </a:rPr>
              <a:t>D</a:t>
            </a:r>
            <a:endParaRPr lang="es-419" sz="2401" dirty="0">
              <a:ln>
                <a:solidFill>
                  <a:schemeClr val="bg1">
                    <a:lumMod val="75000"/>
                  </a:schemeClr>
                </a:solidFill>
              </a:ln>
              <a:solidFill>
                <a:srgbClr val="C00000">
                  <a:alpha val="66000"/>
                </a:srgbClr>
              </a:solidFill>
            </a:endParaRPr>
          </a:p>
        </p:txBody>
      </p:sp>
      <p:sp>
        <p:nvSpPr>
          <p:cNvPr id="12" name="Rectángulo 11">
            <a:extLst>
              <a:ext uri="{FF2B5EF4-FFF2-40B4-BE49-F238E27FC236}">
                <a16:creationId xmlns:a16="http://schemas.microsoft.com/office/drawing/2014/main" id="{77F240AA-BA39-4EA8-B1C7-18480A06019C}"/>
              </a:ext>
            </a:extLst>
          </p:cNvPr>
          <p:cNvSpPr/>
          <p:nvPr/>
        </p:nvSpPr>
        <p:spPr>
          <a:xfrm>
            <a:off x="5732353" y="2902442"/>
            <a:ext cx="1348446" cy="2646750"/>
          </a:xfrm>
          <a:prstGeom prst="rect">
            <a:avLst/>
          </a:prstGeom>
        </p:spPr>
        <p:txBody>
          <a:bodyPr wrap="none">
            <a:spAutoFit/>
          </a:bodyPr>
          <a:lstStyle/>
          <a:p>
            <a:r>
              <a:rPr lang="en-US" sz="16599" dirty="0">
                <a:ln>
                  <a:solidFill>
                    <a:schemeClr val="bg1">
                      <a:lumMod val="75000"/>
                    </a:schemeClr>
                  </a:solidFill>
                </a:ln>
                <a:solidFill>
                  <a:srgbClr val="00B050">
                    <a:alpha val="66000"/>
                  </a:srgbClr>
                </a:solidFill>
                <a:effectLst>
                  <a:outerShdw blurRad="38100" dist="38100" dir="2700000" algn="tl">
                    <a:srgbClr val="000000">
                      <a:alpha val="43137"/>
                    </a:srgbClr>
                  </a:outerShdw>
                </a:effectLst>
                <a:latin typeface="Impact"/>
              </a:rPr>
              <a:t>O</a:t>
            </a:r>
            <a:endParaRPr lang="es-419" sz="2401" dirty="0">
              <a:ln>
                <a:solidFill>
                  <a:schemeClr val="bg1">
                    <a:lumMod val="75000"/>
                  </a:schemeClr>
                </a:solidFill>
              </a:ln>
              <a:solidFill>
                <a:srgbClr val="00B050">
                  <a:alpha val="66000"/>
                </a:srgbClr>
              </a:solidFill>
            </a:endParaRPr>
          </a:p>
        </p:txBody>
      </p:sp>
      <p:sp>
        <p:nvSpPr>
          <p:cNvPr id="5" name="Rectángulo 4">
            <a:extLst>
              <a:ext uri="{FF2B5EF4-FFF2-40B4-BE49-F238E27FC236}">
                <a16:creationId xmlns:a16="http://schemas.microsoft.com/office/drawing/2014/main" id="{9DA519FB-2BC7-4317-BC0F-0BD42E52AF92}"/>
              </a:ext>
            </a:extLst>
          </p:cNvPr>
          <p:cNvSpPr/>
          <p:nvPr/>
        </p:nvSpPr>
        <p:spPr>
          <a:xfrm>
            <a:off x="2631363" y="4513127"/>
            <a:ext cx="4463081" cy="1323311"/>
          </a:xfrm>
          <a:prstGeom prst="rect">
            <a:avLst/>
          </a:prstGeom>
        </p:spPr>
        <p:txBody>
          <a:bodyPr wrap="none">
            <a:spAutoFit/>
          </a:bodyPr>
          <a:lstStyle/>
          <a:p>
            <a:r>
              <a:rPr lang="en-US" sz="7999" dirty="0">
                <a:ln>
                  <a:solidFill>
                    <a:schemeClr val="bg1">
                      <a:lumMod val="50000"/>
                    </a:schemeClr>
                  </a:solidFill>
                </a:ln>
                <a:solidFill>
                  <a:prstClr val="white"/>
                </a:solidFill>
                <a:effectLst>
                  <a:outerShdw blurRad="38100" dist="38100" dir="2700000" algn="tl">
                    <a:srgbClr val="000000">
                      <a:alpha val="43137"/>
                    </a:srgbClr>
                  </a:outerShdw>
                </a:effectLst>
                <a:latin typeface="Impact"/>
                <a:ea typeface="+mj-ea"/>
                <a:cs typeface="+mj-cs"/>
              </a:rPr>
              <a:t>esfuerzos </a:t>
            </a:r>
            <a:endParaRPr lang="es-419" sz="1438" dirty="0">
              <a:ln>
                <a:solidFill>
                  <a:schemeClr val="bg1">
                    <a:lumMod val="50000"/>
                  </a:schemeClr>
                </a:solidFill>
              </a:ln>
            </a:endParaRPr>
          </a:p>
        </p:txBody>
      </p:sp>
    </p:spTree>
    <p:extLst>
      <p:ext uri="{BB962C8B-B14F-4D97-AF65-F5344CB8AC3E}">
        <p14:creationId xmlns:p14="http://schemas.microsoft.com/office/powerpoint/2010/main" val="352651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75885395-C2D2-4348-9CB4-F5F8A62B7664}"/>
              </a:ext>
            </a:extLst>
          </p:cNvPr>
          <p:cNvSpPr>
            <a:spLocks noGrp="1"/>
          </p:cNvSpPr>
          <p:nvPr>
            <p:ph type="sldNum" sz="quarter" idx="12"/>
          </p:nvPr>
        </p:nvSpPr>
        <p:spPr/>
        <p:txBody>
          <a:bodyPr/>
          <a:lstStyle/>
          <a:p>
            <a:fld id="{BFEBEB0A-9E3D-4B14-9782-E2AE3DA60D96}" type="slidenum">
              <a:rPr lang="en-US" smtClean="0"/>
              <a:pPr/>
              <a:t>10</a:t>
            </a:fld>
            <a:endParaRPr lang="en-US"/>
          </a:p>
        </p:txBody>
      </p:sp>
      <p:sp>
        <p:nvSpPr>
          <p:cNvPr id="3" name="Título 1">
            <a:extLst>
              <a:ext uri="{FF2B5EF4-FFF2-40B4-BE49-F238E27FC236}">
                <a16:creationId xmlns:a16="http://schemas.microsoft.com/office/drawing/2014/main" id="{3AF1D95C-E49C-44A4-80AF-2849E72B96FF}"/>
              </a:ext>
            </a:extLst>
          </p:cNvPr>
          <p:cNvSpPr txBox="1">
            <a:spLocks/>
          </p:cNvSpPr>
          <p:nvPr/>
        </p:nvSpPr>
        <p:spPr>
          <a:xfrm>
            <a:off x="720754" y="2"/>
            <a:ext cx="3272406" cy="1325561"/>
          </a:xfrm>
          <a:prstGeom prst="rect">
            <a:avLst/>
          </a:prstGeom>
        </p:spPr>
        <p:txBody>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401" dirty="0">
                <a:solidFill>
                  <a:schemeClr val="bg1"/>
                </a:solidFill>
              </a:rPr>
              <a:t>MAQUINARIA Y EQUIPO</a:t>
            </a:r>
          </a:p>
        </p:txBody>
      </p:sp>
      <p:sp>
        <p:nvSpPr>
          <p:cNvPr id="4" name="Marcador de contenido 2">
            <a:extLst>
              <a:ext uri="{FF2B5EF4-FFF2-40B4-BE49-F238E27FC236}">
                <a16:creationId xmlns:a16="http://schemas.microsoft.com/office/drawing/2014/main" id="{3C286539-259E-4508-9868-E98E1BCE65D3}"/>
              </a:ext>
            </a:extLst>
          </p:cNvPr>
          <p:cNvSpPr txBox="1">
            <a:spLocks/>
          </p:cNvSpPr>
          <p:nvPr/>
        </p:nvSpPr>
        <p:spPr>
          <a:xfrm>
            <a:off x="720757" y="687912"/>
            <a:ext cx="7383011" cy="4351338"/>
          </a:xfrm>
          <a:prstGeom prst="rect">
            <a:avLst/>
          </a:prstGeom>
        </p:spPr>
        <p:txBody>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r>
              <a:rPr lang="es-MX" dirty="0">
                <a:solidFill>
                  <a:schemeClr val="tx1">
                    <a:lumMod val="75000"/>
                    <a:lumOff val="25000"/>
                  </a:schemeClr>
                </a:solidFill>
                <a:latin typeface="Abadi" panose="020B0604020104020204" pitchFamily="34" charset="0"/>
              </a:rPr>
              <a:t>6 Retroexcavadoras </a:t>
            </a:r>
            <a:r>
              <a:rPr lang="es-MX" sz="1800" dirty="0">
                <a:solidFill>
                  <a:schemeClr val="tx1">
                    <a:lumMod val="75000"/>
                    <a:lumOff val="25000"/>
                  </a:schemeClr>
                </a:solidFill>
                <a:latin typeface="Abadi" panose="020B0604020104020204" pitchFamily="34" charset="0"/>
              </a:rPr>
              <a:t>(TPP)</a:t>
            </a:r>
          </a:p>
          <a:p>
            <a:r>
              <a:rPr lang="es-MX" dirty="0">
                <a:solidFill>
                  <a:schemeClr val="tx1">
                    <a:lumMod val="75000"/>
                    <a:lumOff val="25000"/>
                  </a:schemeClr>
                </a:solidFill>
                <a:latin typeface="Abadi" panose="020B0604020104020204" pitchFamily="34" charset="0"/>
              </a:rPr>
              <a:t>2 Barredoras </a:t>
            </a:r>
            <a:r>
              <a:rPr lang="es-MX" sz="1800" dirty="0">
                <a:solidFill>
                  <a:schemeClr val="tx1">
                    <a:lumMod val="75000"/>
                    <a:lumOff val="25000"/>
                  </a:schemeClr>
                </a:solidFill>
                <a:latin typeface="Abadi" panose="020B0604020104020204" pitchFamily="34" charset="0"/>
              </a:rPr>
              <a:t>(API)</a:t>
            </a:r>
          </a:p>
          <a:p>
            <a:r>
              <a:rPr lang="es-MX" dirty="0">
                <a:solidFill>
                  <a:schemeClr val="tx1">
                    <a:lumMod val="75000"/>
                    <a:lumOff val="25000"/>
                  </a:schemeClr>
                </a:solidFill>
                <a:latin typeface="Abadi" panose="020B0604020104020204" pitchFamily="34" charset="0"/>
              </a:rPr>
              <a:t>2 Montacargas </a:t>
            </a:r>
            <a:r>
              <a:rPr lang="es-MX" sz="1800" dirty="0">
                <a:solidFill>
                  <a:schemeClr val="tx1">
                    <a:lumMod val="75000"/>
                    <a:lumOff val="25000"/>
                  </a:schemeClr>
                </a:solidFill>
                <a:latin typeface="Abadi" panose="020B0604020104020204" pitchFamily="34" charset="0"/>
              </a:rPr>
              <a:t>(TPP)</a:t>
            </a:r>
          </a:p>
          <a:p>
            <a:r>
              <a:rPr lang="es-MX" dirty="0">
                <a:solidFill>
                  <a:schemeClr val="tx1">
                    <a:lumMod val="75000"/>
                    <a:lumOff val="25000"/>
                  </a:schemeClr>
                </a:solidFill>
                <a:latin typeface="Abadi" panose="020B0604020104020204" pitchFamily="34" charset="0"/>
              </a:rPr>
              <a:t>15 Elementos operativos diarios </a:t>
            </a:r>
            <a:r>
              <a:rPr lang="es-MX" sz="1800" dirty="0">
                <a:solidFill>
                  <a:schemeClr val="tx1">
                    <a:lumMod val="75000"/>
                    <a:lumOff val="25000"/>
                  </a:schemeClr>
                </a:solidFill>
                <a:latin typeface="Abadi" panose="020B0604020104020204" pitchFamily="34" charset="0"/>
              </a:rPr>
              <a:t>(TPP)</a:t>
            </a:r>
          </a:p>
          <a:p>
            <a:r>
              <a:rPr lang="es-MX" dirty="0">
                <a:solidFill>
                  <a:schemeClr val="tx1">
                    <a:lumMod val="75000"/>
                    <a:lumOff val="25000"/>
                  </a:schemeClr>
                </a:solidFill>
                <a:latin typeface="Abadi" panose="020B0604020104020204" pitchFamily="34" charset="0"/>
              </a:rPr>
              <a:t>20 Elementos operativos diarios </a:t>
            </a:r>
            <a:r>
              <a:rPr lang="es-MX" sz="1800" dirty="0">
                <a:solidFill>
                  <a:schemeClr val="tx1">
                    <a:lumMod val="75000"/>
                    <a:lumOff val="25000"/>
                  </a:schemeClr>
                </a:solidFill>
                <a:latin typeface="Abadi" panose="020B0604020104020204" pitchFamily="34" charset="0"/>
              </a:rPr>
              <a:t>(API)</a:t>
            </a:r>
          </a:p>
          <a:p>
            <a:r>
              <a:rPr lang="es-MX" dirty="0">
                <a:solidFill>
                  <a:schemeClr val="tx1">
                    <a:lumMod val="75000"/>
                    <a:lumOff val="25000"/>
                  </a:schemeClr>
                </a:solidFill>
                <a:latin typeface="Abadi" panose="020B0604020104020204" pitchFamily="34" charset="0"/>
              </a:rPr>
              <a:t>5 dompes con chofer y diésel </a:t>
            </a:r>
            <a:r>
              <a:rPr lang="es-MX" sz="1800" dirty="0">
                <a:solidFill>
                  <a:schemeClr val="tx1">
                    <a:lumMod val="75000"/>
                    <a:lumOff val="25000"/>
                  </a:schemeClr>
                </a:solidFill>
                <a:latin typeface="Abadi" panose="020B0604020104020204" pitchFamily="34" charset="0"/>
              </a:rPr>
              <a:t>(Empresa Huno)</a:t>
            </a:r>
          </a:p>
          <a:p>
            <a:r>
              <a:rPr lang="es-MX" dirty="0">
                <a:solidFill>
                  <a:schemeClr val="tx1">
                    <a:lumMod val="75000"/>
                    <a:lumOff val="25000"/>
                  </a:schemeClr>
                </a:solidFill>
                <a:latin typeface="Abadi" panose="020B0604020104020204" pitchFamily="34" charset="0"/>
              </a:rPr>
              <a:t>5 dompes con chofer y diésel </a:t>
            </a:r>
            <a:r>
              <a:rPr lang="es-MX" sz="1800" dirty="0">
                <a:solidFill>
                  <a:schemeClr val="tx1">
                    <a:lumMod val="75000"/>
                    <a:lumOff val="25000"/>
                  </a:schemeClr>
                </a:solidFill>
                <a:latin typeface="Abadi" panose="020B0604020104020204" pitchFamily="34" charset="0"/>
              </a:rPr>
              <a:t>(Empresa Rene Gracia)</a:t>
            </a:r>
            <a:endParaRPr lang="es-MX" dirty="0">
              <a:solidFill>
                <a:schemeClr val="tx1">
                  <a:lumMod val="75000"/>
                  <a:lumOff val="25000"/>
                </a:schemeClr>
              </a:solidFill>
              <a:latin typeface="Abadi" panose="020B0604020104020204" pitchFamily="34" charset="0"/>
            </a:endParaRPr>
          </a:p>
        </p:txBody>
      </p:sp>
      <p:sp>
        <p:nvSpPr>
          <p:cNvPr id="6" name="CuadroTexto 5">
            <a:extLst>
              <a:ext uri="{FF2B5EF4-FFF2-40B4-BE49-F238E27FC236}">
                <a16:creationId xmlns:a16="http://schemas.microsoft.com/office/drawing/2014/main" id="{11F46335-9B40-4D6D-8BA4-FF53F4FB5B50}"/>
              </a:ext>
            </a:extLst>
          </p:cNvPr>
          <p:cNvSpPr txBox="1"/>
          <p:nvPr/>
        </p:nvSpPr>
        <p:spPr>
          <a:xfrm>
            <a:off x="1040232" y="3864483"/>
            <a:ext cx="5293743" cy="2862322"/>
          </a:xfrm>
          <a:prstGeom prst="rect">
            <a:avLst/>
          </a:prstGeom>
          <a:noFill/>
        </p:spPr>
        <p:txBody>
          <a:bodyPr wrap="square" rtlCol="0">
            <a:spAutoFit/>
          </a:bodyPr>
          <a:lstStyle/>
          <a:p>
            <a:r>
              <a:rPr lang="es-MX" b="1" u="sng" dirty="0">
                <a:solidFill>
                  <a:schemeClr val="tx1">
                    <a:lumMod val="75000"/>
                    <a:lumOff val="25000"/>
                  </a:schemeClr>
                </a:solidFill>
                <a:latin typeface="Calibri" panose="020F0502020204030204"/>
              </a:rPr>
              <a:t>Equipo de protección</a:t>
            </a:r>
            <a:r>
              <a:rPr lang="es-MX" b="1" dirty="0">
                <a:solidFill>
                  <a:schemeClr val="tx1">
                    <a:lumMod val="75000"/>
                    <a:lumOff val="25000"/>
                  </a:schemeClr>
                </a:solidFill>
                <a:latin typeface="Calibri" panose="020F0502020204030204"/>
              </a:rPr>
              <a:t>:</a:t>
            </a:r>
          </a:p>
          <a:p>
            <a:pPr marL="342878" indent="-342878">
              <a:buFontTx/>
              <a:buAutoNum type="arabicPlain" startAt="200"/>
            </a:pPr>
            <a:r>
              <a:rPr lang="es-MX" dirty="0">
                <a:solidFill>
                  <a:schemeClr val="tx1">
                    <a:lumMod val="75000"/>
                    <a:lumOff val="25000"/>
                  </a:schemeClr>
                </a:solidFill>
                <a:latin typeface="Calibri" panose="020F0502020204030204"/>
              </a:rPr>
              <a:t> Guantes de  Carnaza.</a:t>
            </a:r>
          </a:p>
          <a:p>
            <a:r>
              <a:rPr lang="es-MX" dirty="0">
                <a:solidFill>
                  <a:schemeClr val="tx1">
                    <a:lumMod val="75000"/>
                    <a:lumOff val="25000"/>
                  </a:schemeClr>
                </a:solidFill>
                <a:latin typeface="Calibri" panose="020F0502020204030204"/>
              </a:rPr>
              <a:t>200 Guantes de  Hilo.</a:t>
            </a:r>
          </a:p>
          <a:p>
            <a:r>
              <a:rPr lang="es-MX" dirty="0">
                <a:solidFill>
                  <a:schemeClr val="tx1">
                    <a:lumMod val="75000"/>
                    <a:lumOff val="25000"/>
                  </a:schemeClr>
                </a:solidFill>
                <a:latin typeface="Calibri" panose="020F0502020204030204"/>
              </a:rPr>
              <a:t>200 Guantes de Hule.</a:t>
            </a:r>
          </a:p>
          <a:p>
            <a:r>
              <a:rPr lang="es-MX" dirty="0">
                <a:solidFill>
                  <a:schemeClr val="tx1">
                    <a:lumMod val="75000"/>
                    <a:lumOff val="25000"/>
                  </a:schemeClr>
                </a:solidFill>
                <a:latin typeface="Calibri" panose="020F0502020204030204"/>
              </a:rPr>
              <a:t>200 lentes.</a:t>
            </a:r>
          </a:p>
          <a:p>
            <a:r>
              <a:rPr lang="es-MX" dirty="0">
                <a:solidFill>
                  <a:schemeClr val="tx1">
                    <a:lumMod val="75000"/>
                    <a:lumOff val="25000"/>
                  </a:schemeClr>
                </a:solidFill>
                <a:latin typeface="Calibri" panose="020F0502020204030204"/>
              </a:rPr>
              <a:t>200 tapabocas.</a:t>
            </a:r>
          </a:p>
          <a:p>
            <a:r>
              <a:rPr lang="es-MX" dirty="0">
                <a:solidFill>
                  <a:schemeClr val="tx1">
                    <a:lumMod val="75000"/>
                    <a:lumOff val="25000"/>
                  </a:schemeClr>
                </a:solidFill>
                <a:latin typeface="Calibri" panose="020F0502020204030204"/>
              </a:rPr>
              <a:t>200 </a:t>
            </a:r>
            <a:r>
              <a:rPr lang="es-MX" dirty="0" err="1">
                <a:solidFill>
                  <a:schemeClr val="tx1">
                    <a:lumMod val="75000"/>
                    <a:lumOff val="25000"/>
                  </a:schemeClr>
                </a:solidFill>
                <a:latin typeface="Calibri" panose="020F0502020204030204"/>
              </a:rPr>
              <a:t>overall</a:t>
            </a:r>
            <a:r>
              <a:rPr lang="es-MX" dirty="0">
                <a:solidFill>
                  <a:schemeClr val="tx1">
                    <a:lumMod val="75000"/>
                    <a:lumOff val="25000"/>
                  </a:schemeClr>
                </a:solidFill>
                <a:latin typeface="Calibri" panose="020F0502020204030204"/>
              </a:rPr>
              <a:t>  </a:t>
            </a:r>
            <a:r>
              <a:rPr lang="es-MX" dirty="0" err="1">
                <a:solidFill>
                  <a:schemeClr val="tx1">
                    <a:lumMod val="75000"/>
                    <a:lumOff val="25000"/>
                  </a:schemeClr>
                </a:solidFill>
                <a:latin typeface="Calibri" panose="020F0502020204030204"/>
              </a:rPr>
              <a:t>tivek</a:t>
            </a:r>
            <a:r>
              <a:rPr lang="es-MX" dirty="0">
                <a:solidFill>
                  <a:schemeClr val="tx1">
                    <a:lumMod val="75000"/>
                    <a:lumOff val="25000"/>
                  </a:schemeClr>
                </a:solidFill>
                <a:latin typeface="Calibri" panose="020F0502020204030204"/>
              </a:rPr>
              <a:t>.</a:t>
            </a:r>
          </a:p>
          <a:p>
            <a:r>
              <a:rPr lang="es-MX" dirty="0">
                <a:solidFill>
                  <a:schemeClr val="tx1">
                    <a:lumMod val="75000"/>
                    <a:lumOff val="25000"/>
                  </a:schemeClr>
                </a:solidFill>
                <a:latin typeface="Calibri" panose="020F0502020204030204"/>
              </a:rPr>
              <a:t>20 conos  de  90 cm.</a:t>
            </a:r>
          </a:p>
          <a:p>
            <a:r>
              <a:rPr lang="es-MX" dirty="0">
                <a:solidFill>
                  <a:schemeClr val="tx1">
                    <a:lumMod val="75000"/>
                    <a:lumOff val="25000"/>
                  </a:schemeClr>
                </a:solidFill>
                <a:latin typeface="Calibri" panose="020F0502020204030204"/>
              </a:rPr>
              <a:t> </a:t>
            </a:r>
          </a:p>
          <a:p>
            <a:endParaRPr lang="es-MX" dirty="0">
              <a:solidFill>
                <a:schemeClr val="tx1">
                  <a:lumMod val="75000"/>
                  <a:lumOff val="25000"/>
                </a:schemeClr>
              </a:solidFill>
              <a:latin typeface="Calibri" panose="020F0502020204030204"/>
            </a:endParaRPr>
          </a:p>
        </p:txBody>
      </p:sp>
    </p:spTree>
    <p:extLst>
      <p:ext uri="{BB962C8B-B14F-4D97-AF65-F5344CB8AC3E}">
        <p14:creationId xmlns:p14="http://schemas.microsoft.com/office/powerpoint/2010/main" val="4247050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21E39CCA-3ED4-4C7A-8C37-0E0D04ED2901}"/>
              </a:ext>
            </a:extLst>
          </p:cNvPr>
          <p:cNvSpPr>
            <a:spLocks noGrp="1"/>
          </p:cNvSpPr>
          <p:nvPr>
            <p:ph type="sldNum" sz="quarter" idx="12"/>
          </p:nvPr>
        </p:nvSpPr>
        <p:spPr/>
        <p:txBody>
          <a:bodyPr/>
          <a:lstStyle/>
          <a:p>
            <a:fld id="{BFEBEB0A-9E3D-4B14-9782-E2AE3DA60D96}" type="slidenum">
              <a:rPr lang="en-US" smtClean="0"/>
              <a:pPr/>
              <a:t>11</a:t>
            </a:fld>
            <a:endParaRPr lang="en-US"/>
          </a:p>
        </p:txBody>
      </p:sp>
      <p:sp>
        <p:nvSpPr>
          <p:cNvPr id="3" name="Título 1">
            <a:extLst>
              <a:ext uri="{FF2B5EF4-FFF2-40B4-BE49-F238E27FC236}">
                <a16:creationId xmlns:a16="http://schemas.microsoft.com/office/drawing/2014/main" id="{78B94C24-809F-4CC2-A2AB-DD70D7966A72}"/>
              </a:ext>
            </a:extLst>
          </p:cNvPr>
          <p:cNvSpPr txBox="1">
            <a:spLocks/>
          </p:cNvSpPr>
          <p:nvPr/>
        </p:nvSpPr>
        <p:spPr>
          <a:xfrm>
            <a:off x="762698" y="0"/>
            <a:ext cx="4404919" cy="675110"/>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914341">
              <a:defRPr/>
            </a:pPr>
            <a:r>
              <a:rPr lang="es-MX" sz="2599" dirty="0">
                <a:solidFill>
                  <a:schemeClr val="bg1"/>
                </a:solidFill>
                <a:effectLst>
                  <a:outerShdw blurRad="38100" dist="38100" dir="2700000" algn="tl">
                    <a:srgbClr val="000000">
                      <a:alpha val="43137"/>
                    </a:srgbClr>
                  </a:outerShdw>
                </a:effectLst>
              </a:rPr>
              <a:t>EMPRESAS PARTICIPANTES</a:t>
            </a:r>
            <a:br>
              <a:rPr lang="es-MX" sz="2401" dirty="0">
                <a:solidFill>
                  <a:schemeClr val="bg1"/>
                </a:solidFill>
                <a:effectLst>
                  <a:outerShdw blurRad="38100" dist="38100" dir="2700000" algn="tl">
                    <a:srgbClr val="000000">
                      <a:alpha val="43137"/>
                    </a:srgbClr>
                  </a:outerShdw>
                </a:effectLst>
              </a:rPr>
            </a:br>
            <a:endParaRPr lang="es-MX" sz="2401" dirty="0">
              <a:solidFill>
                <a:schemeClr val="bg1"/>
              </a:solidFill>
              <a:effectLst>
                <a:outerShdw blurRad="38100" dist="38100" dir="2700000" algn="tl">
                  <a:srgbClr val="000000">
                    <a:alpha val="43137"/>
                  </a:srgbClr>
                </a:outerShdw>
              </a:effectLst>
            </a:endParaRPr>
          </a:p>
        </p:txBody>
      </p:sp>
      <p:sp>
        <p:nvSpPr>
          <p:cNvPr id="4" name="Marcador de contenido 2">
            <a:extLst>
              <a:ext uri="{FF2B5EF4-FFF2-40B4-BE49-F238E27FC236}">
                <a16:creationId xmlns:a16="http://schemas.microsoft.com/office/drawing/2014/main" id="{3E7980BD-5254-43B3-B1F5-0131DD751502}"/>
              </a:ext>
            </a:extLst>
          </p:cNvPr>
          <p:cNvSpPr txBox="1">
            <a:spLocks/>
          </p:cNvSpPr>
          <p:nvPr/>
        </p:nvSpPr>
        <p:spPr>
          <a:xfrm>
            <a:off x="762001" y="526978"/>
            <a:ext cx="8280983" cy="61506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Administración Portuaria Integral de Guaymas S.A. de C.V.</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Transferencias Portuarias del Pacífico (TPP).</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Cemex.				</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Cortez Transfer.				</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Grupo Vejar.</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Grupo México.</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Arcelor Mittal.</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Empresa Alfred </a:t>
            </a:r>
            <a:r>
              <a:rPr lang="es-MX" sz="1400" dirty="0" err="1">
                <a:solidFill>
                  <a:schemeClr val="tx1">
                    <a:lumMod val="75000"/>
                    <a:lumOff val="25000"/>
                  </a:schemeClr>
                </a:solidFill>
                <a:latin typeface="Abadi" panose="020B0604020104020204" pitchFamily="34" charset="0"/>
              </a:rPr>
              <a:t>Knight</a:t>
            </a:r>
            <a:r>
              <a:rPr lang="es-MX" sz="1400" dirty="0">
                <a:solidFill>
                  <a:schemeClr val="tx1">
                    <a:lumMod val="75000"/>
                    <a:lumOff val="25000"/>
                  </a:schemeClr>
                </a:solidFill>
                <a:latin typeface="Abadi" panose="020B0604020104020204" pitchFamily="34" charset="0"/>
              </a:rPr>
              <a:t>.</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Empresa Liu Gong.</a:t>
            </a:r>
          </a:p>
          <a:p>
            <a:pPr lvl="0">
              <a:defRPr/>
            </a:pPr>
            <a:r>
              <a:rPr lang="es-MX" sz="1400" dirty="0">
                <a:solidFill>
                  <a:prstClr val="black">
                    <a:lumMod val="75000"/>
                    <a:lumOff val="25000"/>
                  </a:prstClr>
                </a:solidFill>
                <a:latin typeface="Abadi" panose="020B0604020104020204" pitchFamily="34" charset="0"/>
              </a:rPr>
              <a:t>Constructora </a:t>
            </a:r>
            <a:r>
              <a:rPr lang="es-MX" sz="1400" dirty="0" err="1">
                <a:solidFill>
                  <a:prstClr val="black">
                    <a:lumMod val="75000"/>
                    <a:lumOff val="25000"/>
                  </a:prstClr>
                </a:solidFill>
                <a:latin typeface="Abadi" panose="020B0604020104020204" pitchFamily="34" charset="0"/>
              </a:rPr>
              <a:t>Covanahua</a:t>
            </a:r>
            <a:endParaRPr lang="es-MX" sz="1400" dirty="0">
              <a:solidFill>
                <a:prstClr val="black">
                  <a:lumMod val="75000"/>
                  <a:lumOff val="25000"/>
                </a:prstClr>
              </a:solidFill>
              <a:latin typeface="Abadi" panose="020B0604020104020204" pitchFamily="34" charset="0"/>
            </a:endParaRPr>
          </a:p>
          <a:p>
            <a:pPr lvl="0">
              <a:defRPr/>
            </a:pPr>
            <a:r>
              <a:rPr lang="es-MX" sz="1400" dirty="0">
                <a:solidFill>
                  <a:schemeClr val="tx1">
                    <a:lumMod val="75000"/>
                    <a:lumOff val="25000"/>
                  </a:schemeClr>
                </a:solidFill>
                <a:latin typeface="Abadi" panose="020B0604020104020204" pitchFamily="34" charset="0"/>
              </a:rPr>
              <a:t>Empresa </a:t>
            </a:r>
            <a:r>
              <a:rPr lang="es-MX" sz="1400" dirty="0" err="1">
                <a:solidFill>
                  <a:schemeClr val="tx1">
                    <a:lumMod val="75000"/>
                    <a:lumOff val="25000"/>
                  </a:schemeClr>
                </a:solidFill>
                <a:latin typeface="Abadi" panose="020B0604020104020204" pitchFamily="34" charset="0"/>
              </a:rPr>
              <a:t>Machaira</a:t>
            </a:r>
            <a:r>
              <a:rPr lang="es-MX" sz="1400" dirty="0">
                <a:solidFill>
                  <a:schemeClr val="tx1">
                    <a:lumMod val="75000"/>
                    <a:lumOff val="25000"/>
                  </a:schemeClr>
                </a:solidFill>
                <a:latin typeface="Abadi" panose="020B0604020104020204" pitchFamily="34" charset="0"/>
              </a:rPr>
              <a:t>.</a:t>
            </a:r>
          </a:p>
          <a:p>
            <a:pPr lvl="0">
              <a:defRPr/>
            </a:pPr>
            <a:r>
              <a:rPr lang="es-MX" sz="1400" dirty="0">
                <a:solidFill>
                  <a:prstClr val="black">
                    <a:lumMod val="75000"/>
                    <a:lumOff val="25000"/>
                  </a:prstClr>
                </a:solidFill>
                <a:latin typeface="Abadi" panose="020B0604020104020204" pitchFamily="34" charset="0"/>
              </a:rPr>
              <a:t>Constructora Rono. </a:t>
            </a:r>
            <a:r>
              <a:rPr lang="es-MX" sz="1400" dirty="0">
                <a:solidFill>
                  <a:schemeClr val="tx1">
                    <a:lumMod val="75000"/>
                    <a:lumOff val="25000"/>
                  </a:schemeClr>
                </a:solidFill>
                <a:latin typeface="Abadi" panose="020B0604020104020204" pitchFamily="34" charset="0"/>
              </a:rPr>
              <a:t>		</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Ing. Orestes Villavicencio. 	</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Ing. Alan Espinoza.		</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Ing. Edgar Vejar. 		</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Ing. Francisco Carrillo. </a:t>
            </a:r>
          </a:p>
          <a:p>
            <a:pPr marL="228585" indent="-228585" defTabSz="914341">
              <a:spcBef>
                <a:spcPts val="1001"/>
              </a:spcBef>
              <a:defRPr/>
            </a:pPr>
            <a:r>
              <a:rPr lang="es-MX" sz="1400" dirty="0">
                <a:solidFill>
                  <a:schemeClr val="tx1">
                    <a:lumMod val="75000"/>
                    <a:lumOff val="25000"/>
                  </a:schemeClr>
                </a:solidFill>
                <a:latin typeface="Abadi" panose="020B0604020104020204" pitchFamily="34" charset="0"/>
              </a:rPr>
              <a:t>Ing. Remberto López.	</a:t>
            </a:r>
          </a:p>
        </p:txBody>
      </p:sp>
    </p:spTree>
    <p:extLst>
      <p:ext uri="{BB962C8B-B14F-4D97-AF65-F5344CB8AC3E}">
        <p14:creationId xmlns:p14="http://schemas.microsoft.com/office/powerpoint/2010/main" val="3759885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135C736D-5484-4357-8F8B-A6DBB6C7446A}"/>
              </a:ext>
            </a:extLst>
          </p:cNvPr>
          <p:cNvSpPr>
            <a:spLocks noGrp="1"/>
          </p:cNvSpPr>
          <p:nvPr>
            <p:ph type="sldNum" sz="quarter" idx="12"/>
          </p:nvPr>
        </p:nvSpPr>
        <p:spPr/>
        <p:txBody>
          <a:bodyPr/>
          <a:lstStyle/>
          <a:p>
            <a:fld id="{BFEBEB0A-9E3D-4B14-9782-E2AE3DA60D96}" type="slidenum">
              <a:rPr lang="en-US" smtClean="0"/>
              <a:pPr/>
              <a:t>2</a:t>
            </a:fld>
            <a:endParaRPr lang="en-US"/>
          </a:p>
        </p:txBody>
      </p:sp>
      <p:sp>
        <p:nvSpPr>
          <p:cNvPr id="3" name="Rectángulo 2">
            <a:extLst>
              <a:ext uri="{FF2B5EF4-FFF2-40B4-BE49-F238E27FC236}">
                <a16:creationId xmlns:a16="http://schemas.microsoft.com/office/drawing/2014/main" id="{89B55819-D82F-481C-B65D-0F4F34E56C91}"/>
              </a:ext>
            </a:extLst>
          </p:cNvPr>
          <p:cNvSpPr/>
          <p:nvPr/>
        </p:nvSpPr>
        <p:spPr>
          <a:xfrm>
            <a:off x="762000" y="591223"/>
            <a:ext cx="7615106" cy="5632311"/>
          </a:xfrm>
          <a:prstGeom prst="rect">
            <a:avLst/>
          </a:prstGeom>
        </p:spPr>
        <p:txBody>
          <a:bodyPr wrap="square">
            <a:spAutoFit/>
          </a:bodyPr>
          <a:lstStyle/>
          <a:p>
            <a:pPr algn="just"/>
            <a:r>
              <a:rPr lang="es-MX" sz="2000" b="1" dirty="0">
                <a:latin typeface="Abadi" panose="020B0604020104020204" pitchFamily="34" charset="0"/>
              </a:rPr>
              <a:t>L</a:t>
            </a:r>
            <a:r>
              <a:rPr lang="es-MX" sz="2000" dirty="0">
                <a:latin typeface="Abadi" panose="020B0604020104020204" pitchFamily="34" charset="0"/>
              </a:rPr>
              <a:t>a comunidad portuaria en su crecimiento armónico con las colonias aledañas a la </a:t>
            </a:r>
            <a:r>
              <a:rPr lang="es-MX" sz="2000" b="1" dirty="0">
                <a:latin typeface="Abadi" panose="020B0604020104020204" pitchFamily="34" charset="0"/>
              </a:rPr>
              <a:t>API Guaymas </a:t>
            </a:r>
            <a:r>
              <a:rPr lang="es-MX" sz="2000" dirty="0">
                <a:latin typeface="Abadi" panose="020B0604020104020204" pitchFamily="34" charset="0"/>
              </a:rPr>
              <a:t>y dando cumplimiento a uno de los puntos de acuerdo establecidos en el Subcomité de Ecología y Medio Ambiente donde el Comité de Vecinos por la Salud y Medio Ambiente (</a:t>
            </a:r>
            <a:r>
              <a:rPr lang="es-MX" sz="2000" dirty="0">
                <a:effectLst>
                  <a:outerShdw blurRad="38100" dist="38100" dir="2700000" algn="tl">
                    <a:srgbClr val="000000">
                      <a:alpha val="43137"/>
                    </a:srgbClr>
                  </a:outerShdw>
                </a:effectLst>
                <a:latin typeface="Abadi" panose="020B0604020104020204" pitchFamily="34" charset="0"/>
              </a:rPr>
              <a:t>COVESAMA</a:t>
            </a:r>
            <a:r>
              <a:rPr lang="es-MX" sz="2000" dirty="0">
                <a:latin typeface="Abadi" panose="020B0604020104020204" pitchFamily="34" charset="0"/>
              </a:rPr>
              <a:t>) solicitó el apoyo solidario para el retiro de desechos solidos de las principales vialidades y sobre todo del entorno de las escuelas con el objetivo de minimizar los riesgos de salud de la población aledaña.</a:t>
            </a:r>
          </a:p>
          <a:p>
            <a:pPr algn="just"/>
            <a:endParaRPr lang="es-MX" sz="2000" dirty="0">
              <a:latin typeface="Abadi" panose="020B0604020104020204" pitchFamily="34" charset="0"/>
            </a:endParaRPr>
          </a:p>
          <a:p>
            <a:pPr algn="just"/>
            <a:r>
              <a:rPr lang="es-MX" sz="2000" dirty="0">
                <a:latin typeface="Abadi" panose="020B0604020104020204" pitchFamily="34" charset="0"/>
              </a:rPr>
              <a:t>Por lo anterior expuesto y en respaldo a la Administración Municipal, </a:t>
            </a:r>
            <a:r>
              <a:rPr lang="es-MX" sz="2000" b="1" dirty="0">
                <a:latin typeface="Abadi" panose="020B0604020104020204" pitchFamily="34" charset="0"/>
              </a:rPr>
              <a:t>API</a:t>
            </a:r>
            <a:r>
              <a:rPr lang="es-MX" sz="2000" dirty="0">
                <a:latin typeface="Abadi" panose="020B0604020104020204" pitchFamily="34" charset="0"/>
              </a:rPr>
              <a:t> </a:t>
            </a:r>
            <a:r>
              <a:rPr lang="es-MX" sz="2000" b="1" dirty="0">
                <a:latin typeface="Abadi" panose="020B0604020104020204" pitchFamily="34" charset="0"/>
              </a:rPr>
              <a:t>Guaymas</a:t>
            </a:r>
            <a:r>
              <a:rPr lang="es-MX" sz="2000" dirty="0">
                <a:latin typeface="Abadi" panose="020B0604020104020204" pitchFamily="34" charset="0"/>
              </a:rPr>
              <a:t> en coordinación con cesionarios, prestadores de servicios diversos y el mismo comité de vecinos, han sumado esfuerzos para realizar un plan emergente de recolección de basura programado para tres días de duración en los que se ha diseñado una ruta con equipo de transporte, herramienta y personal operativo para disminuir el rezago en la prestación de este servicio.</a:t>
            </a:r>
          </a:p>
          <a:p>
            <a:pPr algn="just"/>
            <a:endParaRPr lang="es-MX" sz="2000" dirty="0">
              <a:solidFill>
                <a:schemeClr val="tx1">
                  <a:lumMod val="65000"/>
                  <a:lumOff val="35000"/>
                </a:schemeClr>
              </a:solidFill>
              <a:latin typeface="Abadi" panose="020B0604020104020204" pitchFamily="34" charset="0"/>
            </a:endParaRPr>
          </a:p>
          <a:p>
            <a:pPr algn="just"/>
            <a:endParaRPr lang="es-MX" sz="2000" dirty="0">
              <a:solidFill>
                <a:schemeClr val="tx1">
                  <a:lumMod val="65000"/>
                  <a:lumOff val="35000"/>
                </a:schemeClr>
              </a:solidFill>
              <a:latin typeface="Abadi" panose="020B0604020104020204" pitchFamily="34" charset="0"/>
            </a:endParaRPr>
          </a:p>
        </p:txBody>
      </p:sp>
      <p:sp>
        <p:nvSpPr>
          <p:cNvPr id="6" name="Título 1">
            <a:extLst>
              <a:ext uri="{FF2B5EF4-FFF2-40B4-BE49-F238E27FC236}">
                <a16:creationId xmlns:a16="http://schemas.microsoft.com/office/drawing/2014/main" id="{4F4ADF45-8250-4787-B0F9-1E141F3F9ADC}"/>
              </a:ext>
            </a:extLst>
          </p:cNvPr>
          <p:cNvSpPr txBox="1">
            <a:spLocks/>
          </p:cNvSpPr>
          <p:nvPr/>
        </p:nvSpPr>
        <p:spPr>
          <a:xfrm>
            <a:off x="854978" y="0"/>
            <a:ext cx="4211974" cy="691888"/>
          </a:xfrm>
          <a:prstGeom prst="rect">
            <a:avLst/>
          </a:prstGeom>
        </p:spPr>
        <p:txBody>
          <a:bodyPr>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401" dirty="0">
                <a:solidFill>
                  <a:schemeClr val="bg1"/>
                </a:solidFill>
                <a:effectLst>
                  <a:outerShdw blurRad="38100" dist="38100" dir="2700000" algn="tl">
                    <a:srgbClr val="000000">
                      <a:alpha val="43137"/>
                    </a:srgbClr>
                  </a:outerShdw>
                </a:effectLst>
              </a:rPr>
              <a:t>ANTECEDENTE</a:t>
            </a:r>
          </a:p>
        </p:txBody>
      </p:sp>
    </p:spTree>
    <p:extLst>
      <p:ext uri="{BB962C8B-B14F-4D97-AF65-F5344CB8AC3E}">
        <p14:creationId xmlns:p14="http://schemas.microsoft.com/office/powerpoint/2010/main" val="420238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2bc1128c-66bb-4b5e-bf0c-56782d578e6c@namprd16">
            <a:extLst>
              <a:ext uri="{FF2B5EF4-FFF2-40B4-BE49-F238E27FC236}">
                <a16:creationId xmlns:a16="http://schemas.microsoft.com/office/drawing/2014/main" id="{867777F9-4B89-4CA7-9778-6236C9BFF581}"/>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68305" y="4420244"/>
            <a:ext cx="2902134" cy="1632450"/>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Marcador de número de diapositiva 1">
            <a:extLst>
              <a:ext uri="{FF2B5EF4-FFF2-40B4-BE49-F238E27FC236}">
                <a16:creationId xmlns:a16="http://schemas.microsoft.com/office/drawing/2014/main" id="{6C9D49B5-3893-43F6-BE3B-12178D67D07E}"/>
              </a:ext>
            </a:extLst>
          </p:cNvPr>
          <p:cNvSpPr>
            <a:spLocks noGrp="1"/>
          </p:cNvSpPr>
          <p:nvPr>
            <p:ph type="sldNum" sz="quarter" idx="12"/>
          </p:nvPr>
        </p:nvSpPr>
        <p:spPr/>
        <p:txBody>
          <a:bodyPr/>
          <a:lstStyle/>
          <a:p>
            <a:fld id="{BFEBEB0A-9E3D-4B14-9782-E2AE3DA60D96}" type="slidenum">
              <a:rPr lang="en-US" smtClean="0"/>
              <a:pPr/>
              <a:t>3</a:t>
            </a:fld>
            <a:endParaRPr lang="en-US"/>
          </a:p>
        </p:txBody>
      </p:sp>
      <p:sp>
        <p:nvSpPr>
          <p:cNvPr id="6" name="Título 1">
            <a:extLst>
              <a:ext uri="{FF2B5EF4-FFF2-40B4-BE49-F238E27FC236}">
                <a16:creationId xmlns:a16="http://schemas.microsoft.com/office/drawing/2014/main" id="{6BFBF5B1-CA55-4878-89FC-001805251053}"/>
              </a:ext>
            </a:extLst>
          </p:cNvPr>
          <p:cNvSpPr txBox="1">
            <a:spLocks/>
          </p:cNvSpPr>
          <p:nvPr/>
        </p:nvSpPr>
        <p:spPr>
          <a:xfrm>
            <a:off x="854977" y="0"/>
            <a:ext cx="7466901" cy="691888"/>
          </a:xfrm>
          <a:prstGeom prst="rect">
            <a:avLst/>
          </a:prstGeom>
        </p:spPr>
        <p:txBody>
          <a:bodyPr>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401" dirty="0">
                <a:solidFill>
                  <a:schemeClr val="bg1"/>
                </a:solidFill>
                <a:effectLst>
                  <a:outerShdw blurRad="38100" dist="38100" dir="2700000" algn="tl">
                    <a:srgbClr val="000000">
                      <a:alpha val="43137"/>
                    </a:srgbClr>
                  </a:outerShdw>
                </a:effectLst>
              </a:rPr>
              <a:t>PRIMERAS ACCIONES REALIZADAS</a:t>
            </a:r>
          </a:p>
        </p:txBody>
      </p:sp>
      <p:sp>
        <p:nvSpPr>
          <p:cNvPr id="7" name="Rectángulo 6">
            <a:extLst>
              <a:ext uri="{FF2B5EF4-FFF2-40B4-BE49-F238E27FC236}">
                <a16:creationId xmlns:a16="http://schemas.microsoft.com/office/drawing/2014/main" id="{C9F5E6F6-3E93-4BF3-8130-5B9DEE436BCE}"/>
              </a:ext>
            </a:extLst>
          </p:cNvPr>
          <p:cNvSpPr/>
          <p:nvPr/>
        </p:nvSpPr>
        <p:spPr>
          <a:xfrm>
            <a:off x="636106" y="594940"/>
            <a:ext cx="7652917" cy="2990562"/>
          </a:xfrm>
          <a:prstGeom prst="rect">
            <a:avLst/>
          </a:prstGeom>
        </p:spPr>
        <p:txBody>
          <a:bodyPr wrap="square">
            <a:spAutoFit/>
          </a:bodyPr>
          <a:lstStyle/>
          <a:p>
            <a:pPr algn="just">
              <a:lnSpc>
                <a:spcPct val="90000"/>
              </a:lnSpc>
              <a:spcBef>
                <a:spcPts val="1001"/>
              </a:spcBef>
            </a:pPr>
            <a:r>
              <a:rPr lang="es-MX" sz="2000" dirty="0">
                <a:latin typeface="Abadi" panose="020B0604020104020204" pitchFamily="34" charset="0"/>
              </a:rPr>
              <a:t>Después de un recorrido visual por las principales vialidades y zona escolares de las colonias aledañas al puerto, la comunidad portuaria acordó establecer una ruta de recolección para facilitar las labores e informar con tiempo a las familias del operativo a realizar en los diferentes sectores. </a:t>
            </a:r>
          </a:p>
          <a:p>
            <a:pPr algn="just">
              <a:lnSpc>
                <a:spcPct val="90000"/>
              </a:lnSpc>
              <a:spcBef>
                <a:spcPts val="1001"/>
              </a:spcBef>
            </a:pPr>
            <a:r>
              <a:rPr lang="es-MX" sz="2000" dirty="0">
                <a:latin typeface="Abadi" panose="020B0604020104020204" pitchFamily="34" charset="0"/>
              </a:rPr>
              <a:t>De las primera acciones en este plan emergente, durante los días del 13 al 15 de septiembre sobre el boulevard Porfirio Hernandez se empezó con la poda de arboles y maleza de los camellones y banquetas (</a:t>
            </a:r>
            <a:r>
              <a:rPr lang="es-MX" sz="1600" dirty="0">
                <a:latin typeface="Abadi" panose="020B0604020104020204" pitchFamily="34" charset="0"/>
              </a:rPr>
              <a:t>calle 31 hasta el Oxxo termoeléctrica</a:t>
            </a:r>
            <a:r>
              <a:rPr lang="es-MX" sz="2000" dirty="0">
                <a:latin typeface="Abadi" panose="020B0604020104020204" pitchFamily="34" charset="0"/>
              </a:rPr>
              <a:t>) en donde participaron 12 personas.  </a:t>
            </a:r>
          </a:p>
        </p:txBody>
      </p:sp>
      <p:pic>
        <p:nvPicPr>
          <p:cNvPr id="1026" name="Picture 2" descr="8fdf81e6-7691-482d-a369-13bf5881974e@namprd16">
            <a:extLst>
              <a:ext uri="{FF2B5EF4-FFF2-40B4-BE49-F238E27FC236}">
                <a16:creationId xmlns:a16="http://schemas.microsoft.com/office/drawing/2014/main" id="{B17FB9A0-34C6-4AE0-8480-9C348ED231A2}"/>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rot="20916499">
            <a:off x="731012" y="3689397"/>
            <a:ext cx="2595614" cy="1632450"/>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027" name="Picture 3" descr="6d3f10de-f8d3-4540-9af9-9124a600bba0@namprd16">
            <a:extLst>
              <a:ext uri="{FF2B5EF4-FFF2-40B4-BE49-F238E27FC236}">
                <a16:creationId xmlns:a16="http://schemas.microsoft.com/office/drawing/2014/main" id="{834ACF02-66A6-4F95-AFAD-5A24031755E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rot="622986">
            <a:off x="6029872" y="3530033"/>
            <a:ext cx="2338675" cy="1508035"/>
          </a:xfrm>
          <a:prstGeom prst="rect">
            <a:avLst/>
          </a:prstGeom>
          <a:noFill/>
          <a:ln w="38100">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576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ítulo 1">
            <a:extLst>
              <a:ext uri="{FF2B5EF4-FFF2-40B4-BE49-F238E27FC236}">
                <a16:creationId xmlns:a16="http://schemas.microsoft.com/office/drawing/2014/main" id="{0C961975-D36C-4EC5-B4D4-35178D60DB71}"/>
              </a:ext>
            </a:extLst>
          </p:cNvPr>
          <p:cNvSpPr txBox="1">
            <a:spLocks/>
          </p:cNvSpPr>
          <p:nvPr/>
        </p:nvSpPr>
        <p:spPr>
          <a:xfrm>
            <a:off x="773696" y="-23289"/>
            <a:ext cx="3029096" cy="720520"/>
          </a:xfrm>
          <a:prstGeom prst="rect">
            <a:avLst/>
          </a:prstGeom>
        </p:spPr>
        <p:txBody>
          <a:bodyPr>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401" dirty="0">
                <a:solidFill>
                  <a:schemeClr val="bg1"/>
                </a:solidFill>
                <a:effectLst>
                  <a:outerShdw blurRad="38100" dist="38100" dir="2700000" algn="tl">
                    <a:srgbClr val="000000">
                      <a:alpha val="43137"/>
                    </a:srgbClr>
                  </a:outerShdw>
                </a:effectLst>
              </a:rPr>
              <a:t>RUTA DE RECOLECCIÓN</a:t>
            </a:r>
          </a:p>
        </p:txBody>
      </p:sp>
      <p:grpSp>
        <p:nvGrpSpPr>
          <p:cNvPr id="61" name="Grupo 60">
            <a:extLst>
              <a:ext uri="{FF2B5EF4-FFF2-40B4-BE49-F238E27FC236}">
                <a16:creationId xmlns:a16="http://schemas.microsoft.com/office/drawing/2014/main" id="{CB7DF576-A502-4634-B852-B0DBD17BEC5F}"/>
              </a:ext>
            </a:extLst>
          </p:cNvPr>
          <p:cNvGrpSpPr/>
          <p:nvPr/>
        </p:nvGrpSpPr>
        <p:grpSpPr>
          <a:xfrm>
            <a:off x="86502" y="492787"/>
            <a:ext cx="8976221" cy="6401856"/>
            <a:chOff x="86503" y="492786"/>
            <a:chExt cx="8976220" cy="6401856"/>
          </a:xfrm>
        </p:grpSpPr>
        <p:pic>
          <p:nvPicPr>
            <p:cNvPr id="4" name="Imagen 3">
              <a:extLst>
                <a:ext uri="{FF2B5EF4-FFF2-40B4-BE49-F238E27FC236}">
                  <a16:creationId xmlns:a16="http://schemas.microsoft.com/office/drawing/2014/main" id="{C7BB9C98-1256-4925-97AC-C04E884AA1A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503" y="492786"/>
              <a:ext cx="8976220" cy="6331658"/>
            </a:xfrm>
            <a:prstGeom prst="rect">
              <a:avLst/>
            </a:prstGeom>
          </p:spPr>
        </p:pic>
        <p:sp>
          <p:nvSpPr>
            <p:cNvPr id="5" name="Estrella: 5 puntas 4">
              <a:extLst>
                <a:ext uri="{FF2B5EF4-FFF2-40B4-BE49-F238E27FC236}">
                  <a16:creationId xmlns:a16="http://schemas.microsoft.com/office/drawing/2014/main" id="{A78EA83C-0AEB-4725-ABB7-D18F70CA07EC}"/>
                </a:ext>
              </a:extLst>
            </p:cNvPr>
            <p:cNvSpPr/>
            <p:nvPr/>
          </p:nvSpPr>
          <p:spPr>
            <a:xfrm>
              <a:off x="633210" y="4592435"/>
              <a:ext cx="499815" cy="499847"/>
            </a:xfrm>
            <a:prstGeom prst="star5">
              <a:avLst/>
            </a:prstGeom>
            <a:solidFill>
              <a:srgbClr val="FF0000"/>
            </a:solidFill>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2000" b="1" dirty="0">
                  <a:solidFill>
                    <a:schemeClr val="bg1"/>
                  </a:solidFill>
                  <a:effectLst>
                    <a:outerShdw blurRad="38100" dist="38100" dir="2700000" algn="tl">
                      <a:srgbClr val="000000">
                        <a:alpha val="43137"/>
                      </a:srgbClr>
                    </a:outerShdw>
                  </a:effectLst>
                  <a:latin typeface="+mj-lt"/>
                </a:rPr>
                <a:t>1</a:t>
              </a:r>
            </a:p>
          </p:txBody>
        </p:sp>
        <p:sp>
          <p:nvSpPr>
            <p:cNvPr id="6" name="Estrella: 5 puntas 5">
              <a:extLst>
                <a:ext uri="{FF2B5EF4-FFF2-40B4-BE49-F238E27FC236}">
                  <a16:creationId xmlns:a16="http://schemas.microsoft.com/office/drawing/2014/main" id="{B27213BF-AE7B-4EBE-AE35-175FF5B46CDD}"/>
                </a:ext>
              </a:extLst>
            </p:cNvPr>
            <p:cNvSpPr/>
            <p:nvPr/>
          </p:nvSpPr>
          <p:spPr>
            <a:xfrm>
              <a:off x="2624615" y="4852604"/>
              <a:ext cx="499815" cy="458701"/>
            </a:xfrm>
            <a:prstGeom prst="star5">
              <a:avLst/>
            </a:prstGeom>
            <a:solidFill>
              <a:srgbClr val="FF0000"/>
            </a:solidFill>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2000" b="1" dirty="0">
                  <a:solidFill>
                    <a:schemeClr val="bg1"/>
                  </a:solidFill>
                  <a:effectLst>
                    <a:outerShdw blurRad="38100" dist="38100" dir="2700000" algn="tl">
                      <a:srgbClr val="000000">
                        <a:alpha val="43137"/>
                      </a:srgbClr>
                    </a:outerShdw>
                  </a:effectLst>
                  <a:latin typeface="+mj-lt"/>
                </a:rPr>
                <a:t>2</a:t>
              </a:r>
            </a:p>
          </p:txBody>
        </p:sp>
        <p:sp>
          <p:nvSpPr>
            <p:cNvPr id="7" name="Estrella: 5 puntas 6">
              <a:extLst>
                <a:ext uri="{FF2B5EF4-FFF2-40B4-BE49-F238E27FC236}">
                  <a16:creationId xmlns:a16="http://schemas.microsoft.com/office/drawing/2014/main" id="{A5E1324B-B247-4528-BFFC-9D90B6201C06}"/>
                </a:ext>
              </a:extLst>
            </p:cNvPr>
            <p:cNvSpPr/>
            <p:nvPr/>
          </p:nvSpPr>
          <p:spPr>
            <a:xfrm>
              <a:off x="3707656" y="5224136"/>
              <a:ext cx="471475" cy="488874"/>
            </a:xfrm>
            <a:prstGeom prst="star5">
              <a:avLst/>
            </a:prstGeom>
            <a:solidFill>
              <a:srgbClr val="FF0000"/>
            </a:solidFill>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2000" b="1" dirty="0">
                  <a:solidFill>
                    <a:schemeClr val="bg1"/>
                  </a:solidFill>
                  <a:effectLst>
                    <a:outerShdw blurRad="38100" dist="38100" dir="2700000" algn="tl">
                      <a:srgbClr val="000000">
                        <a:alpha val="43137"/>
                      </a:srgbClr>
                    </a:outerShdw>
                  </a:effectLst>
                  <a:latin typeface="+mj-lt"/>
                </a:rPr>
                <a:t>3</a:t>
              </a:r>
            </a:p>
          </p:txBody>
        </p:sp>
        <p:sp>
          <p:nvSpPr>
            <p:cNvPr id="9" name="Flecha: a la derecha 8">
              <a:extLst>
                <a:ext uri="{FF2B5EF4-FFF2-40B4-BE49-F238E27FC236}">
                  <a16:creationId xmlns:a16="http://schemas.microsoft.com/office/drawing/2014/main" id="{A4D25891-6967-4E42-8F72-DF0DA6BF8EEE}"/>
                </a:ext>
              </a:extLst>
            </p:cNvPr>
            <p:cNvSpPr/>
            <p:nvPr/>
          </p:nvSpPr>
          <p:spPr>
            <a:xfrm rot="20964105">
              <a:off x="436022" y="2823726"/>
              <a:ext cx="489035" cy="242913"/>
            </a:xfrm>
            <a:prstGeom prst="rightArrow">
              <a:avLst/>
            </a:prstGeom>
            <a:solidFill>
              <a:srgbClr val="AD010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0" name="Flecha: a la derecha 9">
              <a:extLst>
                <a:ext uri="{FF2B5EF4-FFF2-40B4-BE49-F238E27FC236}">
                  <a16:creationId xmlns:a16="http://schemas.microsoft.com/office/drawing/2014/main" id="{C0F1334A-1EF7-4902-99D4-919118B3C6A1}"/>
                </a:ext>
              </a:extLst>
            </p:cNvPr>
            <p:cNvSpPr/>
            <p:nvPr/>
          </p:nvSpPr>
          <p:spPr>
            <a:xfrm rot="20208359">
              <a:off x="1428237" y="2548522"/>
              <a:ext cx="489035" cy="242913"/>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1" name="Flecha: a la derecha 10">
              <a:extLst>
                <a:ext uri="{FF2B5EF4-FFF2-40B4-BE49-F238E27FC236}">
                  <a16:creationId xmlns:a16="http://schemas.microsoft.com/office/drawing/2014/main" id="{A2D1F225-99DA-45ED-8974-E8D642B68BDE}"/>
                </a:ext>
              </a:extLst>
            </p:cNvPr>
            <p:cNvSpPr/>
            <p:nvPr/>
          </p:nvSpPr>
          <p:spPr>
            <a:xfrm rot="20815171">
              <a:off x="3140006" y="1674383"/>
              <a:ext cx="489035" cy="242913"/>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2" name="Flecha: a la derecha 11">
              <a:extLst>
                <a:ext uri="{FF2B5EF4-FFF2-40B4-BE49-F238E27FC236}">
                  <a16:creationId xmlns:a16="http://schemas.microsoft.com/office/drawing/2014/main" id="{7DF291D8-212B-48D9-8C5B-CF8209D46B52}"/>
                </a:ext>
              </a:extLst>
            </p:cNvPr>
            <p:cNvSpPr/>
            <p:nvPr/>
          </p:nvSpPr>
          <p:spPr>
            <a:xfrm rot="353993">
              <a:off x="4071777" y="1480941"/>
              <a:ext cx="489035" cy="242913"/>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3" name="Flecha: a la derecha 12">
              <a:extLst>
                <a:ext uri="{FF2B5EF4-FFF2-40B4-BE49-F238E27FC236}">
                  <a16:creationId xmlns:a16="http://schemas.microsoft.com/office/drawing/2014/main" id="{D140A9B4-6309-4176-A0A5-FE9D981A78E1}"/>
                </a:ext>
              </a:extLst>
            </p:cNvPr>
            <p:cNvSpPr/>
            <p:nvPr/>
          </p:nvSpPr>
          <p:spPr>
            <a:xfrm rot="6762749">
              <a:off x="4299115" y="2222279"/>
              <a:ext cx="341762" cy="1184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4" name="Flecha: a la derecha 13">
              <a:extLst>
                <a:ext uri="{FF2B5EF4-FFF2-40B4-BE49-F238E27FC236}">
                  <a16:creationId xmlns:a16="http://schemas.microsoft.com/office/drawing/2014/main" id="{97D67AD8-795E-48B3-8980-D2B02CCD4844}"/>
                </a:ext>
              </a:extLst>
            </p:cNvPr>
            <p:cNvSpPr/>
            <p:nvPr/>
          </p:nvSpPr>
          <p:spPr>
            <a:xfrm rot="4959490">
              <a:off x="4484333" y="3020301"/>
              <a:ext cx="341762" cy="1184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5" name="Flecha: a la derecha 14">
              <a:extLst>
                <a:ext uri="{FF2B5EF4-FFF2-40B4-BE49-F238E27FC236}">
                  <a16:creationId xmlns:a16="http://schemas.microsoft.com/office/drawing/2014/main" id="{E5BBE7FA-DC32-4CAE-A808-890EAB84B7D7}"/>
                </a:ext>
              </a:extLst>
            </p:cNvPr>
            <p:cNvSpPr/>
            <p:nvPr/>
          </p:nvSpPr>
          <p:spPr>
            <a:xfrm rot="21206778">
              <a:off x="4825395" y="3490998"/>
              <a:ext cx="272535" cy="1485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6" name="Flecha: a la derecha 15">
              <a:extLst>
                <a:ext uri="{FF2B5EF4-FFF2-40B4-BE49-F238E27FC236}">
                  <a16:creationId xmlns:a16="http://schemas.microsoft.com/office/drawing/2014/main" id="{71E9D76F-7E32-4DB4-A9AF-CA69896BD2E3}"/>
                </a:ext>
              </a:extLst>
            </p:cNvPr>
            <p:cNvSpPr/>
            <p:nvPr/>
          </p:nvSpPr>
          <p:spPr>
            <a:xfrm rot="20905213">
              <a:off x="5496494" y="3361840"/>
              <a:ext cx="272535" cy="1485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7" name="Flecha: a la derecha 16">
              <a:extLst>
                <a:ext uri="{FF2B5EF4-FFF2-40B4-BE49-F238E27FC236}">
                  <a16:creationId xmlns:a16="http://schemas.microsoft.com/office/drawing/2014/main" id="{477E0260-60DC-4001-BBD5-29B5C044EB3A}"/>
                </a:ext>
              </a:extLst>
            </p:cNvPr>
            <p:cNvSpPr/>
            <p:nvPr/>
          </p:nvSpPr>
          <p:spPr>
            <a:xfrm rot="20905213">
              <a:off x="6161197" y="3184226"/>
              <a:ext cx="272535" cy="1485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8" name="Flecha: a la derecha 17">
              <a:extLst>
                <a:ext uri="{FF2B5EF4-FFF2-40B4-BE49-F238E27FC236}">
                  <a16:creationId xmlns:a16="http://schemas.microsoft.com/office/drawing/2014/main" id="{338E1862-9A81-49DC-B210-1C8E3DCDB02F}"/>
                </a:ext>
              </a:extLst>
            </p:cNvPr>
            <p:cNvSpPr/>
            <p:nvPr/>
          </p:nvSpPr>
          <p:spPr>
            <a:xfrm rot="20905213">
              <a:off x="6788481" y="3002057"/>
              <a:ext cx="272535" cy="1485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19" name="Flecha: a la derecha 18">
              <a:extLst>
                <a:ext uri="{FF2B5EF4-FFF2-40B4-BE49-F238E27FC236}">
                  <a16:creationId xmlns:a16="http://schemas.microsoft.com/office/drawing/2014/main" id="{D9A47DF2-8EDC-4862-B772-ACC36D216CBD}"/>
                </a:ext>
              </a:extLst>
            </p:cNvPr>
            <p:cNvSpPr/>
            <p:nvPr/>
          </p:nvSpPr>
          <p:spPr>
            <a:xfrm rot="20905213">
              <a:off x="7371774" y="2923099"/>
              <a:ext cx="272535" cy="1485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20" name="Flecha: a la derecha 19">
              <a:extLst>
                <a:ext uri="{FF2B5EF4-FFF2-40B4-BE49-F238E27FC236}">
                  <a16:creationId xmlns:a16="http://schemas.microsoft.com/office/drawing/2014/main" id="{0BFA91EF-A038-4792-A57D-90F8EF6F73A5}"/>
                </a:ext>
              </a:extLst>
            </p:cNvPr>
            <p:cNvSpPr/>
            <p:nvPr/>
          </p:nvSpPr>
          <p:spPr>
            <a:xfrm rot="1353306">
              <a:off x="8008551" y="3181830"/>
              <a:ext cx="272535" cy="1485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21" name="Flecha: a la derecha 20">
              <a:extLst>
                <a:ext uri="{FF2B5EF4-FFF2-40B4-BE49-F238E27FC236}">
                  <a16:creationId xmlns:a16="http://schemas.microsoft.com/office/drawing/2014/main" id="{3AE977DC-C36C-4009-A89F-917B301DBD7D}"/>
                </a:ext>
              </a:extLst>
            </p:cNvPr>
            <p:cNvSpPr/>
            <p:nvPr/>
          </p:nvSpPr>
          <p:spPr>
            <a:xfrm rot="1353306">
              <a:off x="8497442" y="3450153"/>
              <a:ext cx="272535" cy="14859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1" name="Flecha: a la derecha 30">
              <a:extLst>
                <a:ext uri="{FF2B5EF4-FFF2-40B4-BE49-F238E27FC236}">
                  <a16:creationId xmlns:a16="http://schemas.microsoft.com/office/drawing/2014/main" id="{E2E6156E-68C1-452B-8193-5AFE793C39A6}"/>
                </a:ext>
              </a:extLst>
            </p:cNvPr>
            <p:cNvSpPr/>
            <p:nvPr/>
          </p:nvSpPr>
          <p:spPr>
            <a:xfrm rot="20721291">
              <a:off x="5583037" y="5253316"/>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2" name="Flecha: a la derecha 31">
              <a:extLst>
                <a:ext uri="{FF2B5EF4-FFF2-40B4-BE49-F238E27FC236}">
                  <a16:creationId xmlns:a16="http://schemas.microsoft.com/office/drawing/2014/main" id="{B0CF2CF6-DDA0-4E60-872A-5DC793678640}"/>
                </a:ext>
              </a:extLst>
            </p:cNvPr>
            <p:cNvSpPr/>
            <p:nvPr/>
          </p:nvSpPr>
          <p:spPr>
            <a:xfrm rot="12804147">
              <a:off x="5587765" y="5047980"/>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5" name="Flecha: a la derecha 34">
              <a:extLst>
                <a:ext uri="{FF2B5EF4-FFF2-40B4-BE49-F238E27FC236}">
                  <a16:creationId xmlns:a16="http://schemas.microsoft.com/office/drawing/2014/main" id="{2AAB32D8-C046-4D45-98EA-AE8754647411}"/>
                </a:ext>
              </a:extLst>
            </p:cNvPr>
            <p:cNvSpPr/>
            <p:nvPr/>
          </p:nvSpPr>
          <p:spPr>
            <a:xfrm rot="15369475">
              <a:off x="4948332" y="4893148"/>
              <a:ext cx="234123" cy="85533"/>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9" name="Flecha: a la derecha 38">
              <a:extLst>
                <a:ext uri="{FF2B5EF4-FFF2-40B4-BE49-F238E27FC236}">
                  <a16:creationId xmlns:a16="http://schemas.microsoft.com/office/drawing/2014/main" id="{72D3101A-798D-42E3-A3BB-1C0886ED4E05}"/>
                </a:ext>
              </a:extLst>
            </p:cNvPr>
            <p:cNvSpPr/>
            <p:nvPr/>
          </p:nvSpPr>
          <p:spPr>
            <a:xfrm rot="20721291">
              <a:off x="5158645" y="4668131"/>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40" name="Flecha: a la derecha 39">
              <a:extLst>
                <a:ext uri="{FF2B5EF4-FFF2-40B4-BE49-F238E27FC236}">
                  <a16:creationId xmlns:a16="http://schemas.microsoft.com/office/drawing/2014/main" id="{0ECE1C5C-CBED-4513-AADB-0859BEEC3F04}"/>
                </a:ext>
              </a:extLst>
            </p:cNvPr>
            <p:cNvSpPr/>
            <p:nvPr/>
          </p:nvSpPr>
          <p:spPr>
            <a:xfrm rot="20721291">
              <a:off x="5521362" y="4535665"/>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41" name="Flecha: a la derecha 40">
              <a:extLst>
                <a:ext uri="{FF2B5EF4-FFF2-40B4-BE49-F238E27FC236}">
                  <a16:creationId xmlns:a16="http://schemas.microsoft.com/office/drawing/2014/main" id="{BB8DCE2C-76FA-402D-B4B8-9EF93CB8F69C}"/>
                </a:ext>
              </a:extLst>
            </p:cNvPr>
            <p:cNvSpPr/>
            <p:nvPr/>
          </p:nvSpPr>
          <p:spPr>
            <a:xfrm rot="20721291">
              <a:off x="5884078" y="4379250"/>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42" name="Flecha: a la derecha 41">
              <a:extLst>
                <a:ext uri="{FF2B5EF4-FFF2-40B4-BE49-F238E27FC236}">
                  <a16:creationId xmlns:a16="http://schemas.microsoft.com/office/drawing/2014/main" id="{558F23B4-FFF6-4A02-9DAE-EEE742338D3D}"/>
                </a:ext>
              </a:extLst>
            </p:cNvPr>
            <p:cNvSpPr/>
            <p:nvPr/>
          </p:nvSpPr>
          <p:spPr>
            <a:xfrm rot="20721291">
              <a:off x="6246795" y="4294728"/>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43" name="Flecha: a la derecha 42">
              <a:extLst>
                <a:ext uri="{FF2B5EF4-FFF2-40B4-BE49-F238E27FC236}">
                  <a16:creationId xmlns:a16="http://schemas.microsoft.com/office/drawing/2014/main" id="{1216011C-3698-414B-AA0F-048BED671FDE}"/>
                </a:ext>
              </a:extLst>
            </p:cNvPr>
            <p:cNvSpPr/>
            <p:nvPr/>
          </p:nvSpPr>
          <p:spPr>
            <a:xfrm rot="3544892">
              <a:off x="6537495" y="4414986"/>
              <a:ext cx="234123" cy="90540"/>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44" name="Flecha: a la derecha 43">
              <a:extLst>
                <a:ext uri="{FF2B5EF4-FFF2-40B4-BE49-F238E27FC236}">
                  <a16:creationId xmlns:a16="http://schemas.microsoft.com/office/drawing/2014/main" id="{45A56B64-B654-4601-908E-EF564B01396E}"/>
                </a:ext>
              </a:extLst>
            </p:cNvPr>
            <p:cNvSpPr/>
            <p:nvPr/>
          </p:nvSpPr>
          <p:spPr>
            <a:xfrm rot="8827181">
              <a:off x="6480303" y="4731412"/>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45" name="Flecha: a la derecha 44">
              <a:extLst>
                <a:ext uri="{FF2B5EF4-FFF2-40B4-BE49-F238E27FC236}">
                  <a16:creationId xmlns:a16="http://schemas.microsoft.com/office/drawing/2014/main" id="{9CD31A3F-3CA1-4342-89C9-218B9E9B20C4}"/>
                </a:ext>
              </a:extLst>
            </p:cNvPr>
            <p:cNvSpPr/>
            <p:nvPr/>
          </p:nvSpPr>
          <p:spPr>
            <a:xfrm rot="8827181">
              <a:off x="6184864" y="4942890"/>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46" name="Flecha: a la derecha 45">
              <a:extLst>
                <a:ext uri="{FF2B5EF4-FFF2-40B4-BE49-F238E27FC236}">
                  <a16:creationId xmlns:a16="http://schemas.microsoft.com/office/drawing/2014/main" id="{07C0C9B9-7AA7-4133-8104-30AD0DBB1882}"/>
                </a:ext>
              </a:extLst>
            </p:cNvPr>
            <p:cNvSpPr/>
            <p:nvPr/>
          </p:nvSpPr>
          <p:spPr>
            <a:xfrm rot="3287876">
              <a:off x="5982428" y="5198926"/>
              <a:ext cx="234123" cy="90540"/>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50" name="Estrella: 5 puntas 49">
              <a:extLst>
                <a:ext uri="{FF2B5EF4-FFF2-40B4-BE49-F238E27FC236}">
                  <a16:creationId xmlns:a16="http://schemas.microsoft.com/office/drawing/2014/main" id="{1F571DDB-1F02-45E8-BE41-59B122901FFA}"/>
                </a:ext>
              </a:extLst>
            </p:cNvPr>
            <p:cNvSpPr/>
            <p:nvPr/>
          </p:nvSpPr>
          <p:spPr>
            <a:xfrm>
              <a:off x="133395" y="4210332"/>
              <a:ext cx="499815" cy="499847"/>
            </a:xfrm>
            <a:prstGeom prst="star5">
              <a:avLst/>
            </a:prstGeom>
            <a:solidFill>
              <a:srgbClr val="FF0000"/>
            </a:solidFill>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2000" b="1" dirty="0">
                  <a:solidFill>
                    <a:schemeClr val="bg1"/>
                  </a:solidFill>
                  <a:effectLst>
                    <a:outerShdw blurRad="38100" dist="38100" dir="2700000" algn="tl">
                      <a:srgbClr val="000000">
                        <a:alpha val="43137"/>
                      </a:srgbClr>
                    </a:outerShdw>
                  </a:effectLst>
                  <a:latin typeface="+mj-lt"/>
                </a:rPr>
                <a:t>4</a:t>
              </a:r>
            </a:p>
          </p:txBody>
        </p:sp>
        <p:sp>
          <p:nvSpPr>
            <p:cNvPr id="51" name="Estrella: 5 puntas 50">
              <a:extLst>
                <a:ext uri="{FF2B5EF4-FFF2-40B4-BE49-F238E27FC236}">
                  <a16:creationId xmlns:a16="http://schemas.microsoft.com/office/drawing/2014/main" id="{6D949815-ECC5-4121-918F-0C04EF0A6F14}"/>
                </a:ext>
              </a:extLst>
            </p:cNvPr>
            <p:cNvSpPr/>
            <p:nvPr/>
          </p:nvSpPr>
          <p:spPr>
            <a:xfrm>
              <a:off x="5546422" y="5365343"/>
              <a:ext cx="499815" cy="499847"/>
            </a:xfrm>
            <a:prstGeom prst="star5">
              <a:avLst/>
            </a:prstGeom>
            <a:solidFill>
              <a:srgbClr val="FF0000"/>
            </a:solidFill>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sz="2000" b="1" dirty="0">
                  <a:solidFill>
                    <a:schemeClr val="bg1"/>
                  </a:solidFill>
                  <a:effectLst>
                    <a:outerShdw blurRad="38100" dist="38100" dir="2700000" algn="tl">
                      <a:srgbClr val="000000">
                        <a:alpha val="43137"/>
                      </a:srgbClr>
                    </a:outerShdw>
                  </a:effectLst>
                  <a:latin typeface="+mj-lt"/>
                </a:rPr>
                <a:t>5</a:t>
              </a:r>
            </a:p>
          </p:txBody>
        </p:sp>
        <p:sp>
          <p:nvSpPr>
            <p:cNvPr id="52" name="Estrella: 5 puntas 51">
              <a:extLst>
                <a:ext uri="{FF2B5EF4-FFF2-40B4-BE49-F238E27FC236}">
                  <a16:creationId xmlns:a16="http://schemas.microsoft.com/office/drawing/2014/main" id="{38CC8D4E-9449-47BF-BCCD-B6AA699A223E}"/>
                </a:ext>
              </a:extLst>
            </p:cNvPr>
            <p:cNvSpPr/>
            <p:nvPr/>
          </p:nvSpPr>
          <p:spPr>
            <a:xfrm>
              <a:off x="273881" y="6075330"/>
              <a:ext cx="499815" cy="499847"/>
            </a:xfrm>
            <a:prstGeom prst="star5">
              <a:avLst/>
            </a:prstGeom>
            <a:solidFill>
              <a:srgbClr val="FF0000"/>
            </a:solidFill>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s-MX" sz="2000" b="1" dirty="0">
                <a:solidFill>
                  <a:schemeClr val="bg1"/>
                </a:solidFill>
                <a:effectLst>
                  <a:outerShdw blurRad="38100" dist="38100" dir="2700000" algn="tl">
                    <a:srgbClr val="000000">
                      <a:alpha val="43137"/>
                    </a:srgbClr>
                  </a:outerShdw>
                </a:effectLst>
                <a:latin typeface="+mj-lt"/>
              </a:endParaRPr>
            </a:p>
          </p:txBody>
        </p:sp>
        <p:sp>
          <p:nvSpPr>
            <p:cNvPr id="53" name="Título 1">
              <a:extLst>
                <a:ext uri="{FF2B5EF4-FFF2-40B4-BE49-F238E27FC236}">
                  <a16:creationId xmlns:a16="http://schemas.microsoft.com/office/drawing/2014/main" id="{25C2CBB4-7103-45A3-A362-F4DC3A3EC65E}"/>
                </a:ext>
              </a:extLst>
            </p:cNvPr>
            <p:cNvSpPr txBox="1">
              <a:spLocks/>
            </p:cNvSpPr>
            <p:nvPr/>
          </p:nvSpPr>
          <p:spPr>
            <a:xfrm>
              <a:off x="773696" y="6174122"/>
              <a:ext cx="3029096" cy="720520"/>
            </a:xfrm>
            <a:prstGeom prst="rect">
              <a:avLst/>
            </a:prstGeom>
          </p:spPr>
          <p:txBody>
            <a:bodyPr>
              <a:normAutofit fontScale="92500"/>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401" dirty="0">
                  <a:solidFill>
                    <a:schemeClr val="bg1"/>
                  </a:solidFill>
                  <a:effectLst>
                    <a:outerShdw blurRad="38100" dist="38100" dir="2700000" algn="tl">
                      <a:srgbClr val="000000">
                        <a:alpha val="43137"/>
                      </a:srgbClr>
                    </a:outerShdw>
                  </a:effectLst>
                </a:rPr>
                <a:t>Zonas de Mayor Impacto</a:t>
              </a:r>
            </a:p>
          </p:txBody>
        </p:sp>
        <p:sp>
          <p:nvSpPr>
            <p:cNvPr id="54" name="Flecha: a la derecha 53">
              <a:extLst>
                <a:ext uri="{FF2B5EF4-FFF2-40B4-BE49-F238E27FC236}">
                  <a16:creationId xmlns:a16="http://schemas.microsoft.com/office/drawing/2014/main" id="{B06F4779-93DF-4B6A-983F-6A7E3C21C231}"/>
                </a:ext>
              </a:extLst>
            </p:cNvPr>
            <p:cNvSpPr/>
            <p:nvPr/>
          </p:nvSpPr>
          <p:spPr>
            <a:xfrm rot="20208359">
              <a:off x="2234979" y="2092379"/>
              <a:ext cx="489035" cy="242913"/>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pic>
          <p:nvPicPr>
            <p:cNvPr id="56" name="Imagen 55">
              <a:extLst>
                <a:ext uri="{FF2B5EF4-FFF2-40B4-BE49-F238E27FC236}">
                  <a16:creationId xmlns:a16="http://schemas.microsoft.com/office/drawing/2014/main" id="{7D5DB20E-AB77-4F88-BD64-8469D899A150}"/>
                </a:ext>
              </a:extLst>
            </p:cNvPr>
            <p:cNvPicPr>
              <a:picLocks noChangeAspect="1"/>
            </p:cNvPicPr>
            <p:nvPr/>
          </p:nvPicPr>
          <p:blipFill>
            <a:blip r:embed="rId3" cstate="email">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531316" y="1276492"/>
              <a:ext cx="545270" cy="493339"/>
            </a:xfrm>
            <a:prstGeom prst="rect">
              <a:avLst/>
            </a:prstGeom>
          </p:spPr>
        </p:pic>
        <p:pic>
          <p:nvPicPr>
            <p:cNvPr id="57" name="Imagen 56">
              <a:extLst>
                <a:ext uri="{FF2B5EF4-FFF2-40B4-BE49-F238E27FC236}">
                  <a16:creationId xmlns:a16="http://schemas.microsoft.com/office/drawing/2014/main" id="{D89629E7-CE65-4437-8BA0-1159B2F00EF9}"/>
                </a:ext>
              </a:extLst>
            </p:cNvPr>
            <p:cNvPicPr>
              <a:picLocks noChangeAspect="1"/>
            </p:cNvPicPr>
            <p:nvPr/>
          </p:nvPicPr>
          <p:blipFill>
            <a:blip r:embed="rId5" cstate="email">
              <a:extLst>
                <a:ext uri="{BEBA8EAE-BF5A-486C-A8C5-ECC9F3942E4B}">
                  <a14:imgProps xmlns:a14="http://schemas.microsoft.com/office/drawing/2010/main">
                    <a14:imgLayer r:embed="rId6">
                      <a14:imgEffect>
                        <a14:saturation sat="400000"/>
                      </a14:imgEffect>
                    </a14:imgLayer>
                  </a14:imgProps>
                </a:ext>
                <a:ext uri="{28A0092B-C50C-407E-A947-70E740481C1C}">
                  <a14:useLocalDpi xmlns:a14="http://schemas.microsoft.com/office/drawing/2010/main"/>
                </a:ext>
              </a:extLst>
            </a:blip>
            <a:stretch>
              <a:fillRect/>
            </a:stretch>
          </p:blipFill>
          <p:spPr>
            <a:xfrm>
              <a:off x="96883" y="3665207"/>
              <a:ext cx="472369" cy="427381"/>
            </a:xfrm>
            <a:prstGeom prst="rect">
              <a:avLst/>
            </a:prstGeom>
          </p:spPr>
        </p:pic>
        <p:pic>
          <p:nvPicPr>
            <p:cNvPr id="58" name="Imagen 57">
              <a:extLst>
                <a:ext uri="{FF2B5EF4-FFF2-40B4-BE49-F238E27FC236}">
                  <a16:creationId xmlns:a16="http://schemas.microsoft.com/office/drawing/2014/main" id="{A9D28FF3-631B-4B6B-A53B-D7D438BABA25}"/>
                </a:ext>
              </a:extLst>
            </p:cNvPr>
            <p:cNvPicPr>
              <a:picLocks noChangeAspect="1"/>
            </p:cNvPicPr>
            <p:nvPr/>
          </p:nvPicPr>
          <p:blipFill>
            <a:blip r:embed="rId3" cstate="email">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6172567" y="2347379"/>
              <a:ext cx="545270" cy="493339"/>
            </a:xfrm>
            <a:prstGeom prst="rect">
              <a:avLst/>
            </a:prstGeom>
          </p:spPr>
        </p:pic>
        <p:pic>
          <p:nvPicPr>
            <p:cNvPr id="59" name="Imagen 58">
              <a:extLst>
                <a:ext uri="{FF2B5EF4-FFF2-40B4-BE49-F238E27FC236}">
                  <a16:creationId xmlns:a16="http://schemas.microsoft.com/office/drawing/2014/main" id="{3A38B587-3E12-4261-AEEB-20F5A389F4C7}"/>
                </a:ext>
              </a:extLst>
            </p:cNvPr>
            <p:cNvPicPr>
              <a:picLocks noChangeAspect="1"/>
            </p:cNvPicPr>
            <p:nvPr/>
          </p:nvPicPr>
          <p:blipFill>
            <a:blip r:embed="rId3" cstate="email">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7589731" y="3936685"/>
              <a:ext cx="545270" cy="493339"/>
            </a:xfrm>
            <a:prstGeom prst="rect">
              <a:avLst/>
            </a:prstGeom>
          </p:spPr>
        </p:pic>
        <p:pic>
          <p:nvPicPr>
            <p:cNvPr id="60" name="Imagen 59">
              <a:extLst>
                <a:ext uri="{FF2B5EF4-FFF2-40B4-BE49-F238E27FC236}">
                  <a16:creationId xmlns:a16="http://schemas.microsoft.com/office/drawing/2014/main" id="{F5675AB3-253C-4BB4-850A-17D8D748C56F}"/>
                </a:ext>
              </a:extLst>
            </p:cNvPr>
            <p:cNvPicPr>
              <a:picLocks noChangeAspect="1"/>
            </p:cNvPicPr>
            <p:nvPr/>
          </p:nvPicPr>
          <p:blipFill>
            <a:blip r:embed="rId3" cstate="email">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4341650" y="5680418"/>
              <a:ext cx="545270" cy="493339"/>
            </a:xfrm>
            <a:prstGeom prst="rect">
              <a:avLst/>
            </a:prstGeom>
          </p:spPr>
        </p:pic>
        <p:sp>
          <p:nvSpPr>
            <p:cNvPr id="23" name="Flecha: a la derecha 22">
              <a:extLst>
                <a:ext uri="{FF2B5EF4-FFF2-40B4-BE49-F238E27FC236}">
                  <a16:creationId xmlns:a16="http://schemas.microsoft.com/office/drawing/2014/main" id="{C5CB2EAC-908E-445E-8F91-2260A1B797D9}"/>
                </a:ext>
              </a:extLst>
            </p:cNvPr>
            <p:cNvSpPr/>
            <p:nvPr/>
          </p:nvSpPr>
          <p:spPr>
            <a:xfrm rot="9576137">
              <a:off x="5317197" y="5583577"/>
              <a:ext cx="186699" cy="10725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24" name="Flecha: a la derecha 23">
              <a:extLst>
                <a:ext uri="{FF2B5EF4-FFF2-40B4-BE49-F238E27FC236}">
                  <a16:creationId xmlns:a16="http://schemas.microsoft.com/office/drawing/2014/main" id="{822521B2-5C70-454F-915F-534E8F8D5836}"/>
                </a:ext>
              </a:extLst>
            </p:cNvPr>
            <p:cNvSpPr/>
            <p:nvPr/>
          </p:nvSpPr>
          <p:spPr>
            <a:xfrm rot="9576137">
              <a:off x="4980805" y="5699086"/>
              <a:ext cx="186699" cy="10725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25" name="Flecha: a la derecha 24">
              <a:extLst>
                <a:ext uri="{FF2B5EF4-FFF2-40B4-BE49-F238E27FC236}">
                  <a16:creationId xmlns:a16="http://schemas.microsoft.com/office/drawing/2014/main" id="{3D5D4E24-AB29-4823-A104-6D2126FDB308}"/>
                </a:ext>
              </a:extLst>
            </p:cNvPr>
            <p:cNvSpPr/>
            <p:nvPr/>
          </p:nvSpPr>
          <p:spPr>
            <a:xfrm rot="11091110">
              <a:off x="4296389" y="5843938"/>
              <a:ext cx="186699" cy="10725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26" name="Flecha: a la derecha 25">
              <a:extLst>
                <a:ext uri="{FF2B5EF4-FFF2-40B4-BE49-F238E27FC236}">
                  <a16:creationId xmlns:a16="http://schemas.microsoft.com/office/drawing/2014/main" id="{716F9000-D702-430A-8372-6EC4D8532E3B}"/>
                </a:ext>
              </a:extLst>
            </p:cNvPr>
            <p:cNvSpPr/>
            <p:nvPr/>
          </p:nvSpPr>
          <p:spPr>
            <a:xfrm rot="9779562">
              <a:off x="4629541" y="5843939"/>
              <a:ext cx="186699" cy="10725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27" name="Flecha: a la derecha 26">
              <a:extLst>
                <a:ext uri="{FF2B5EF4-FFF2-40B4-BE49-F238E27FC236}">
                  <a16:creationId xmlns:a16="http://schemas.microsoft.com/office/drawing/2014/main" id="{4FF00DF3-436B-4F9E-8AFA-BD38F44F5839}"/>
                </a:ext>
              </a:extLst>
            </p:cNvPr>
            <p:cNvSpPr/>
            <p:nvPr/>
          </p:nvSpPr>
          <p:spPr>
            <a:xfrm rot="17180009">
              <a:off x="4160956" y="5655536"/>
              <a:ext cx="234123" cy="85533"/>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28" name="Flecha: a la derecha 27">
              <a:extLst>
                <a:ext uri="{FF2B5EF4-FFF2-40B4-BE49-F238E27FC236}">
                  <a16:creationId xmlns:a16="http://schemas.microsoft.com/office/drawing/2014/main" id="{65EEC1C9-1790-452E-85D9-66E651C2ED50}"/>
                </a:ext>
              </a:extLst>
            </p:cNvPr>
            <p:cNvSpPr/>
            <p:nvPr/>
          </p:nvSpPr>
          <p:spPr>
            <a:xfrm>
              <a:off x="4486056" y="5535897"/>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29" name="Flecha: a la derecha 28">
              <a:extLst>
                <a:ext uri="{FF2B5EF4-FFF2-40B4-BE49-F238E27FC236}">
                  <a16:creationId xmlns:a16="http://schemas.microsoft.com/office/drawing/2014/main" id="{E3253B6F-8A3E-4CC0-ABFC-907C425B27D9}"/>
                </a:ext>
              </a:extLst>
            </p:cNvPr>
            <p:cNvSpPr/>
            <p:nvPr/>
          </p:nvSpPr>
          <p:spPr>
            <a:xfrm>
              <a:off x="4806191" y="5514114"/>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0" name="Flecha: a la derecha 29">
              <a:extLst>
                <a:ext uri="{FF2B5EF4-FFF2-40B4-BE49-F238E27FC236}">
                  <a16:creationId xmlns:a16="http://schemas.microsoft.com/office/drawing/2014/main" id="{E4D2E5E3-A6CE-4A66-900F-D1C21C63FF26}"/>
                </a:ext>
              </a:extLst>
            </p:cNvPr>
            <p:cNvSpPr/>
            <p:nvPr/>
          </p:nvSpPr>
          <p:spPr>
            <a:xfrm rot="20721291">
              <a:off x="5146884" y="5422359"/>
              <a:ext cx="186699" cy="113538"/>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3" name="Flecha: a la derecha 32">
              <a:extLst>
                <a:ext uri="{FF2B5EF4-FFF2-40B4-BE49-F238E27FC236}">
                  <a16:creationId xmlns:a16="http://schemas.microsoft.com/office/drawing/2014/main" id="{3D2FDC25-FC05-4F70-A1AC-381E130DEBE2}"/>
                </a:ext>
              </a:extLst>
            </p:cNvPr>
            <p:cNvSpPr/>
            <p:nvPr/>
          </p:nvSpPr>
          <p:spPr>
            <a:xfrm rot="10029254">
              <a:off x="5290264" y="5065019"/>
              <a:ext cx="186699" cy="10725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solidFill>
                  <a:schemeClr val="tx1"/>
                </a:solidFill>
              </a:endParaRPr>
            </a:p>
          </p:txBody>
        </p:sp>
        <p:sp>
          <p:nvSpPr>
            <p:cNvPr id="34" name="Flecha: a la derecha 33">
              <a:extLst>
                <a:ext uri="{FF2B5EF4-FFF2-40B4-BE49-F238E27FC236}">
                  <a16:creationId xmlns:a16="http://schemas.microsoft.com/office/drawing/2014/main" id="{947F8F6C-C1B1-4A1F-8CF2-CC6308672B1E}"/>
                </a:ext>
              </a:extLst>
            </p:cNvPr>
            <p:cNvSpPr/>
            <p:nvPr/>
          </p:nvSpPr>
          <p:spPr>
            <a:xfrm rot="10029254">
              <a:off x="4995094" y="5144992"/>
              <a:ext cx="186699" cy="10725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6" name="Flecha: a la derecha 35">
              <a:extLst>
                <a:ext uri="{FF2B5EF4-FFF2-40B4-BE49-F238E27FC236}">
                  <a16:creationId xmlns:a16="http://schemas.microsoft.com/office/drawing/2014/main" id="{95B8152F-6CE5-48B1-B93B-53D620D00019}"/>
                </a:ext>
              </a:extLst>
            </p:cNvPr>
            <p:cNvSpPr/>
            <p:nvPr/>
          </p:nvSpPr>
          <p:spPr>
            <a:xfrm rot="10029254">
              <a:off x="4674595" y="5213404"/>
              <a:ext cx="186699" cy="10725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7" name="Flecha: a la derecha 36">
              <a:extLst>
                <a:ext uri="{FF2B5EF4-FFF2-40B4-BE49-F238E27FC236}">
                  <a16:creationId xmlns:a16="http://schemas.microsoft.com/office/drawing/2014/main" id="{B98B1B3F-70EF-495F-A993-A9B43F2FCEB0}"/>
                </a:ext>
              </a:extLst>
            </p:cNvPr>
            <p:cNvSpPr/>
            <p:nvPr/>
          </p:nvSpPr>
          <p:spPr>
            <a:xfrm rot="11597739">
              <a:off x="4317473" y="5161243"/>
              <a:ext cx="186699" cy="107259"/>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sp>
          <p:nvSpPr>
            <p:cNvPr id="38" name="Flecha: a la derecha 37">
              <a:extLst>
                <a:ext uri="{FF2B5EF4-FFF2-40B4-BE49-F238E27FC236}">
                  <a16:creationId xmlns:a16="http://schemas.microsoft.com/office/drawing/2014/main" id="{86689EDE-50F9-45BB-A086-C5C338A9780F}"/>
                </a:ext>
              </a:extLst>
            </p:cNvPr>
            <p:cNvSpPr/>
            <p:nvPr/>
          </p:nvSpPr>
          <p:spPr>
            <a:xfrm rot="7278602">
              <a:off x="4039221" y="5169844"/>
              <a:ext cx="234123" cy="93486"/>
            </a:xfrm>
            <a:prstGeom prst="rightArrow">
              <a:avLst/>
            </a:prstGeom>
            <a:solidFill>
              <a:srgbClr val="AD01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38" dirty="0"/>
            </a:p>
          </p:txBody>
        </p:sp>
      </p:grpSp>
    </p:spTree>
    <p:extLst>
      <p:ext uri="{BB962C8B-B14F-4D97-AF65-F5344CB8AC3E}">
        <p14:creationId xmlns:p14="http://schemas.microsoft.com/office/powerpoint/2010/main" val="829521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7672EB8F-AFC2-41A5-9481-88304877FA7F}"/>
              </a:ext>
            </a:extLst>
          </p:cNvPr>
          <p:cNvSpPr>
            <a:spLocks noGrp="1"/>
          </p:cNvSpPr>
          <p:nvPr>
            <p:ph type="sldNum" sz="quarter" idx="12"/>
          </p:nvPr>
        </p:nvSpPr>
        <p:spPr/>
        <p:txBody>
          <a:bodyPr/>
          <a:lstStyle/>
          <a:p>
            <a:fld id="{BFEBEB0A-9E3D-4B14-9782-E2AE3DA60D96}" type="slidenum">
              <a:rPr lang="en-US" smtClean="0"/>
              <a:pPr/>
              <a:t>5</a:t>
            </a:fld>
            <a:endParaRPr lang="en-US" dirty="0"/>
          </a:p>
        </p:txBody>
      </p:sp>
      <p:pic>
        <p:nvPicPr>
          <p:cNvPr id="9" name="Imagen 8">
            <a:extLst>
              <a:ext uri="{FF2B5EF4-FFF2-40B4-BE49-F238E27FC236}">
                <a16:creationId xmlns:a16="http://schemas.microsoft.com/office/drawing/2014/main" id="{EA4AEAB1-FD18-47CB-8BE7-997C19FB7EC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2000" y="481308"/>
            <a:ext cx="7350302" cy="5604588"/>
          </a:xfrm>
          <a:prstGeom prst="rect">
            <a:avLst/>
          </a:prstGeom>
        </p:spPr>
      </p:pic>
      <p:sp>
        <p:nvSpPr>
          <p:cNvPr id="10" name="Rectángulo: esquinas redondeadas 9">
            <a:extLst>
              <a:ext uri="{FF2B5EF4-FFF2-40B4-BE49-F238E27FC236}">
                <a16:creationId xmlns:a16="http://schemas.microsoft.com/office/drawing/2014/main" id="{CE3AE719-525A-4ED1-99D0-508EF8F59792}"/>
              </a:ext>
            </a:extLst>
          </p:cNvPr>
          <p:cNvSpPr/>
          <p:nvPr/>
        </p:nvSpPr>
        <p:spPr>
          <a:xfrm>
            <a:off x="1634450" y="1249960"/>
            <a:ext cx="1052079" cy="578840"/>
          </a:xfrm>
          <a:prstGeom prst="roundRect">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sp>
        <p:nvSpPr>
          <p:cNvPr id="11" name="Rectángulo: esquinas redondeadas 10">
            <a:extLst>
              <a:ext uri="{FF2B5EF4-FFF2-40B4-BE49-F238E27FC236}">
                <a16:creationId xmlns:a16="http://schemas.microsoft.com/office/drawing/2014/main" id="{AC3DBDD4-EECA-430A-B7D3-6D8C0165E3B3}"/>
              </a:ext>
            </a:extLst>
          </p:cNvPr>
          <p:cNvSpPr/>
          <p:nvPr/>
        </p:nvSpPr>
        <p:spPr>
          <a:xfrm>
            <a:off x="1108411" y="2518474"/>
            <a:ext cx="1052079" cy="578840"/>
          </a:xfrm>
          <a:prstGeom prst="roundRect">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sp>
        <p:nvSpPr>
          <p:cNvPr id="12" name="Rectángulo: esquinas redondeadas 11">
            <a:extLst>
              <a:ext uri="{FF2B5EF4-FFF2-40B4-BE49-F238E27FC236}">
                <a16:creationId xmlns:a16="http://schemas.microsoft.com/office/drawing/2014/main" id="{344A7742-7E7C-47C6-86D2-13D7FB271186}"/>
              </a:ext>
            </a:extLst>
          </p:cNvPr>
          <p:cNvSpPr/>
          <p:nvPr/>
        </p:nvSpPr>
        <p:spPr>
          <a:xfrm>
            <a:off x="2679834" y="1985098"/>
            <a:ext cx="1231783" cy="578840"/>
          </a:xfrm>
          <a:prstGeom prst="roundRect">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sp>
        <p:nvSpPr>
          <p:cNvPr id="13" name="Rectángulo: esquinas redondeadas 12">
            <a:extLst>
              <a:ext uri="{FF2B5EF4-FFF2-40B4-BE49-F238E27FC236}">
                <a16:creationId xmlns:a16="http://schemas.microsoft.com/office/drawing/2014/main" id="{C83B4781-227D-4111-8DB6-16ED51C7A13C}"/>
              </a:ext>
            </a:extLst>
          </p:cNvPr>
          <p:cNvSpPr/>
          <p:nvPr/>
        </p:nvSpPr>
        <p:spPr>
          <a:xfrm>
            <a:off x="5124313" y="1890862"/>
            <a:ext cx="1052079" cy="578840"/>
          </a:xfrm>
          <a:prstGeom prst="roundRect">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sp>
        <p:nvSpPr>
          <p:cNvPr id="14" name="Rectángulo: esquinas redondeadas 13">
            <a:extLst>
              <a:ext uri="{FF2B5EF4-FFF2-40B4-BE49-F238E27FC236}">
                <a16:creationId xmlns:a16="http://schemas.microsoft.com/office/drawing/2014/main" id="{F04A482F-0AA4-4A01-A8E8-381328B165A8}"/>
              </a:ext>
            </a:extLst>
          </p:cNvPr>
          <p:cNvSpPr/>
          <p:nvPr/>
        </p:nvSpPr>
        <p:spPr>
          <a:xfrm>
            <a:off x="880352" y="1912075"/>
            <a:ext cx="1076267" cy="460980"/>
          </a:xfrm>
          <a:prstGeom prst="roundRect">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sp>
        <p:nvSpPr>
          <p:cNvPr id="15" name="Rectángulo: esquinas redondeadas 14">
            <a:extLst>
              <a:ext uri="{FF2B5EF4-FFF2-40B4-BE49-F238E27FC236}">
                <a16:creationId xmlns:a16="http://schemas.microsoft.com/office/drawing/2014/main" id="{D07ADF35-DF3A-4408-8CAF-94D6DC7BF284}"/>
              </a:ext>
            </a:extLst>
          </p:cNvPr>
          <p:cNvSpPr/>
          <p:nvPr/>
        </p:nvSpPr>
        <p:spPr>
          <a:xfrm>
            <a:off x="6356095" y="2340932"/>
            <a:ext cx="1756207" cy="900246"/>
          </a:xfrm>
          <a:prstGeom prst="roundRect">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pic>
        <p:nvPicPr>
          <p:cNvPr id="6" name="Imagen 5">
            <a:extLst>
              <a:ext uri="{FF2B5EF4-FFF2-40B4-BE49-F238E27FC236}">
                <a16:creationId xmlns:a16="http://schemas.microsoft.com/office/drawing/2014/main" id="{B7940301-08C0-4BCB-A980-450A8AD7B5D0}"/>
              </a:ext>
            </a:extLst>
          </p:cNvPr>
          <p:cNvPicPr>
            <a:picLocks noChangeAspect="1"/>
          </p:cNvPicPr>
          <p:nvPr/>
        </p:nvPicPr>
        <p:blipFill>
          <a:blip r:embed="rId3" cstate="email">
            <a:clrChange>
              <a:clrFrom>
                <a:srgbClr val="FFFFFD"/>
              </a:clrFrom>
              <a:clrTo>
                <a:srgbClr val="FFFFFD">
                  <a:alpha val="0"/>
                </a:srgbClr>
              </a:clrTo>
            </a:clrChange>
            <a:extLst>
              <a:ext uri="{28A0092B-C50C-407E-A947-70E740481C1C}">
                <a14:useLocalDpi xmlns:a14="http://schemas.microsoft.com/office/drawing/2010/main"/>
              </a:ext>
            </a:extLst>
          </a:blip>
          <a:stretch>
            <a:fillRect/>
          </a:stretch>
        </p:blipFill>
        <p:spPr>
          <a:xfrm>
            <a:off x="880352" y="1985098"/>
            <a:ext cx="1042760" cy="305507"/>
          </a:xfrm>
          <a:prstGeom prst="rect">
            <a:avLst/>
          </a:prstGeom>
        </p:spPr>
      </p:pic>
      <p:pic>
        <p:nvPicPr>
          <p:cNvPr id="3" name="Imagen 2">
            <a:extLst>
              <a:ext uri="{FF2B5EF4-FFF2-40B4-BE49-F238E27FC236}">
                <a16:creationId xmlns:a16="http://schemas.microsoft.com/office/drawing/2014/main" id="{81A2213A-0514-49C2-A3EC-F86B8567C5D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67859" y="1375757"/>
            <a:ext cx="985261" cy="328147"/>
          </a:xfrm>
          <a:prstGeom prst="rect">
            <a:avLst/>
          </a:prstGeom>
        </p:spPr>
      </p:pic>
      <p:pic>
        <p:nvPicPr>
          <p:cNvPr id="4" name="Imagen 3">
            <a:extLst>
              <a:ext uri="{FF2B5EF4-FFF2-40B4-BE49-F238E27FC236}">
                <a16:creationId xmlns:a16="http://schemas.microsoft.com/office/drawing/2014/main" id="{B5F34621-19B5-4C57-AAF7-8429D0B576B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56130" y="1939937"/>
            <a:ext cx="976339" cy="400993"/>
          </a:xfrm>
          <a:prstGeom prst="rect">
            <a:avLst/>
          </a:prstGeom>
        </p:spPr>
      </p:pic>
      <p:pic>
        <p:nvPicPr>
          <p:cNvPr id="7" name="Imagen 6">
            <a:extLst>
              <a:ext uri="{FF2B5EF4-FFF2-40B4-BE49-F238E27FC236}">
                <a16:creationId xmlns:a16="http://schemas.microsoft.com/office/drawing/2014/main" id="{76A11B89-9628-45B5-9582-436DE2E39B57}"/>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2747239" y="2038935"/>
            <a:ext cx="1165646" cy="430767"/>
          </a:xfrm>
          <a:prstGeom prst="rect">
            <a:avLst/>
          </a:prstGeom>
        </p:spPr>
      </p:pic>
      <p:sp>
        <p:nvSpPr>
          <p:cNvPr id="23" name="Elipse 22">
            <a:extLst>
              <a:ext uri="{FF2B5EF4-FFF2-40B4-BE49-F238E27FC236}">
                <a16:creationId xmlns:a16="http://schemas.microsoft.com/office/drawing/2014/main" id="{6AEB85F9-9FD7-4316-89C1-684D760199EF}"/>
              </a:ext>
            </a:extLst>
          </p:cNvPr>
          <p:cNvSpPr/>
          <p:nvPr/>
        </p:nvSpPr>
        <p:spPr>
          <a:xfrm>
            <a:off x="3964843" y="1063322"/>
            <a:ext cx="910624" cy="798662"/>
          </a:xfrm>
          <a:prstGeom prst="ellipse">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pic>
        <p:nvPicPr>
          <p:cNvPr id="21" name="Imagen 20">
            <a:extLst>
              <a:ext uri="{FF2B5EF4-FFF2-40B4-BE49-F238E27FC236}">
                <a16:creationId xmlns:a16="http://schemas.microsoft.com/office/drawing/2014/main" id="{F1714B53-936D-4617-AD77-E18BC2A7617F}"/>
              </a:ext>
            </a:extLst>
          </p:cNvPr>
          <p:cNvPicPr>
            <a:picLocks noChangeAspect="1"/>
          </p:cNvPicPr>
          <p:nvPr/>
        </p:nvPicPr>
        <p:blipFill>
          <a:blip r:embed="rId7"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004455" y="1018847"/>
            <a:ext cx="861677" cy="776398"/>
          </a:xfrm>
          <a:prstGeom prst="rect">
            <a:avLst/>
          </a:prstGeom>
        </p:spPr>
      </p:pic>
      <p:pic>
        <p:nvPicPr>
          <p:cNvPr id="25" name="Imagen 24">
            <a:extLst>
              <a:ext uri="{FF2B5EF4-FFF2-40B4-BE49-F238E27FC236}">
                <a16:creationId xmlns:a16="http://schemas.microsoft.com/office/drawing/2014/main" id="{253E742F-FDE4-4B8E-A8D8-7FB65D23BE63}"/>
              </a:ext>
            </a:extLst>
          </p:cNvPr>
          <p:cNvPicPr>
            <a:picLocks noChangeAspect="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141819" y="2625852"/>
            <a:ext cx="1018671" cy="353905"/>
          </a:xfrm>
          <a:prstGeom prst="rect">
            <a:avLst/>
          </a:prstGeom>
        </p:spPr>
      </p:pic>
      <p:sp>
        <p:nvSpPr>
          <p:cNvPr id="26" name="Rectángulo 25">
            <a:extLst>
              <a:ext uri="{FF2B5EF4-FFF2-40B4-BE49-F238E27FC236}">
                <a16:creationId xmlns:a16="http://schemas.microsoft.com/office/drawing/2014/main" id="{B37E6121-BCBA-4B1E-99C0-D033DA4C41AE}"/>
              </a:ext>
            </a:extLst>
          </p:cNvPr>
          <p:cNvSpPr/>
          <p:nvPr/>
        </p:nvSpPr>
        <p:spPr>
          <a:xfrm>
            <a:off x="6392666" y="2362305"/>
            <a:ext cx="1756207" cy="900246"/>
          </a:xfrm>
          <a:prstGeom prst="rect">
            <a:avLst/>
          </a:prstGeom>
        </p:spPr>
        <p:txBody>
          <a:bodyPr wrap="square">
            <a:spAutoFit/>
          </a:bodyPr>
          <a:lstStyle/>
          <a:p>
            <a:r>
              <a:rPr lang="es-419" sz="1050" dirty="0">
                <a:latin typeface="Abadi" panose="020B0604020104020204" pitchFamily="34" charset="0"/>
              </a:rPr>
              <a:t>Constructora </a:t>
            </a:r>
            <a:r>
              <a:rPr lang="es-419" sz="800" b="1" dirty="0">
                <a:latin typeface="Abadi" panose="020B0604020104020204" pitchFamily="34" charset="0"/>
              </a:rPr>
              <a:t>COVANAHUA</a:t>
            </a:r>
            <a:endParaRPr lang="es-419" sz="1050" b="1" dirty="0">
              <a:latin typeface="Abadi" panose="020B0604020104020204" pitchFamily="34" charset="0"/>
            </a:endParaRPr>
          </a:p>
          <a:p>
            <a:r>
              <a:rPr lang="es-419" sz="1050" dirty="0">
                <a:latin typeface="Abadi" panose="020B0604020104020204" pitchFamily="34" charset="0"/>
              </a:rPr>
              <a:t>Ing. Orestes Villavicencio.</a:t>
            </a:r>
          </a:p>
          <a:p>
            <a:r>
              <a:rPr lang="es-419" sz="1050" dirty="0">
                <a:latin typeface="Abadi" panose="020B0604020104020204" pitchFamily="34" charset="0"/>
              </a:rPr>
              <a:t>Ing. Alan Espinoza.</a:t>
            </a:r>
          </a:p>
          <a:p>
            <a:r>
              <a:rPr lang="es-419" sz="1050" dirty="0">
                <a:latin typeface="Abadi" panose="020B0604020104020204" pitchFamily="34" charset="0"/>
              </a:rPr>
              <a:t>Ing. Edgar Vejar.</a:t>
            </a:r>
          </a:p>
          <a:p>
            <a:r>
              <a:rPr lang="es-419" sz="1050" dirty="0">
                <a:latin typeface="Abadi" panose="020B0604020104020204" pitchFamily="34" charset="0"/>
              </a:rPr>
              <a:t>Ing. Francisco Carrillo.</a:t>
            </a:r>
          </a:p>
        </p:txBody>
      </p:sp>
      <p:sp>
        <p:nvSpPr>
          <p:cNvPr id="29" name="Título 1">
            <a:extLst>
              <a:ext uri="{FF2B5EF4-FFF2-40B4-BE49-F238E27FC236}">
                <a16:creationId xmlns:a16="http://schemas.microsoft.com/office/drawing/2014/main" id="{D854B97E-0DCF-4AAD-B337-E69AB30213D4}"/>
              </a:ext>
            </a:extLst>
          </p:cNvPr>
          <p:cNvSpPr txBox="1">
            <a:spLocks/>
          </p:cNvSpPr>
          <p:nvPr/>
        </p:nvSpPr>
        <p:spPr>
          <a:xfrm>
            <a:off x="757339" y="-48327"/>
            <a:ext cx="5836408" cy="691888"/>
          </a:xfrm>
          <a:prstGeom prst="rect">
            <a:avLst/>
          </a:prstGeom>
        </p:spPr>
        <p:txBody>
          <a:bodyPr>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401" dirty="0">
                <a:solidFill>
                  <a:schemeClr val="bg1"/>
                </a:solidFill>
                <a:effectLst>
                  <a:outerShdw blurRad="38100" dist="38100" dir="2700000" algn="tl">
                    <a:srgbClr val="000000">
                      <a:alpha val="43137"/>
                    </a:srgbClr>
                  </a:outerShdw>
                </a:effectLst>
              </a:rPr>
              <a:t>COMUNIDAD PORTUARIA PARTICIPANTE</a:t>
            </a:r>
          </a:p>
        </p:txBody>
      </p:sp>
      <p:sp>
        <p:nvSpPr>
          <p:cNvPr id="34" name="Rectángulo: esquinas redondeadas 33">
            <a:extLst>
              <a:ext uri="{FF2B5EF4-FFF2-40B4-BE49-F238E27FC236}">
                <a16:creationId xmlns:a16="http://schemas.microsoft.com/office/drawing/2014/main" id="{F5D29BD5-76AA-4BF7-B2F2-1F407EC045B0}"/>
              </a:ext>
            </a:extLst>
          </p:cNvPr>
          <p:cNvSpPr/>
          <p:nvPr/>
        </p:nvSpPr>
        <p:spPr>
          <a:xfrm>
            <a:off x="7048842" y="1197710"/>
            <a:ext cx="1015548" cy="798661"/>
          </a:xfrm>
          <a:prstGeom prst="roundRect">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pic>
        <p:nvPicPr>
          <p:cNvPr id="1026" name="Picture 2" descr="Resultado de imagen para constructora rono">
            <a:hlinkClick r:id="rId9"/>
            <a:extLst>
              <a:ext uri="{FF2B5EF4-FFF2-40B4-BE49-F238E27FC236}">
                <a16:creationId xmlns:a16="http://schemas.microsoft.com/office/drawing/2014/main" id="{B7743477-DC8B-40D5-AC8F-F6A24B4D1765}"/>
              </a:ext>
            </a:extLst>
          </p:cNvPr>
          <p:cNvPicPr>
            <a:picLocks noChangeAspect="1" noChangeArrowheads="1"/>
          </p:cNvPicPr>
          <p:nvPr/>
        </p:nvPicPr>
        <p:blipFill rotWithShape="1">
          <a:blip r:embed="rId10" cstate="email">
            <a:clrChange>
              <a:clrFrom>
                <a:srgbClr val="FFFFFF"/>
              </a:clrFrom>
              <a:clrTo>
                <a:srgbClr val="FFFFFF">
                  <a:alpha val="0"/>
                </a:srgbClr>
              </a:clrTo>
            </a:clrChange>
            <a:extLst>
              <a:ext uri="{28A0092B-C50C-407E-A947-70E740481C1C}">
                <a14:useLocalDpi xmlns:a14="http://schemas.microsoft.com/office/drawing/2010/main"/>
              </a:ext>
            </a:extLst>
          </a:blip>
          <a:srcRect l="14939" t="33612" r="14954" b="30429"/>
          <a:stretch/>
        </p:blipFill>
        <p:spPr bwMode="auto">
          <a:xfrm>
            <a:off x="7133403" y="1332681"/>
            <a:ext cx="959073" cy="319130"/>
          </a:xfrm>
          <a:prstGeom prst="rect">
            <a:avLst/>
          </a:prstGeom>
          <a:noFill/>
          <a:extLst>
            <a:ext uri="{909E8E84-426E-40DD-AFC4-6F175D3DCCD1}">
              <a14:hiddenFill xmlns:a14="http://schemas.microsoft.com/office/drawing/2010/main">
                <a:solidFill>
                  <a:srgbClr val="FFFFFF"/>
                </a:solidFill>
              </a14:hiddenFill>
            </a:ext>
          </a:extLst>
        </p:spPr>
      </p:pic>
      <p:pic>
        <p:nvPicPr>
          <p:cNvPr id="30" name="Imagen 29">
            <a:extLst>
              <a:ext uri="{FF2B5EF4-FFF2-40B4-BE49-F238E27FC236}">
                <a16:creationId xmlns:a16="http://schemas.microsoft.com/office/drawing/2014/main" id="{2C6D007A-73A5-4FFD-A6E4-404EF10DADAD}"/>
              </a:ext>
            </a:extLst>
          </p:cNvPr>
          <p:cNvPicPr>
            <a:picLocks noChangeAspect="1"/>
          </p:cNvPicPr>
          <p:nvPr/>
        </p:nvPicPr>
        <p:blipFill rotWithShape="1">
          <a:blip r:embed="rId11" cstate="email">
            <a:extLst>
              <a:ext uri="{28A0092B-C50C-407E-A947-70E740481C1C}">
                <a14:useLocalDpi xmlns:a14="http://schemas.microsoft.com/office/drawing/2010/main"/>
              </a:ext>
            </a:extLst>
          </a:blip>
          <a:srcRect/>
          <a:stretch/>
        </p:blipFill>
        <p:spPr>
          <a:xfrm>
            <a:off x="7088461" y="1601224"/>
            <a:ext cx="959073" cy="260760"/>
          </a:xfrm>
          <a:prstGeom prst="rect">
            <a:avLst/>
          </a:prstGeom>
        </p:spPr>
      </p:pic>
      <p:sp>
        <p:nvSpPr>
          <p:cNvPr id="24" name="Rectángulo: esquinas redondeadas 23">
            <a:extLst>
              <a:ext uri="{FF2B5EF4-FFF2-40B4-BE49-F238E27FC236}">
                <a16:creationId xmlns:a16="http://schemas.microsoft.com/office/drawing/2014/main" id="{CDBDE3EB-D1A7-40BA-AA92-C1C7009E4BDE}"/>
              </a:ext>
            </a:extLst>
          </p:cNvPr>
          <p:cNvSpPr/>
          <p:nvPr/>
        </p:nvSpPr>
        <p:spPr>
          <a:xfrm>
            <a:off x="5862949" y="1272765"/>
            <a:ext cx="1052079" cy="578840"/>
          </a:xfrm>
          <a:prstGeom prst="roundRect">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pic>
        <p:nvPicPr>
          <p:cNvPr id="8" name="Imagen 7">
            <a:extLst>
              <a:ext uri="{FF2B5EF4-FFF2-40B4-BE49-F238E27FC236}">
                <a16:creationId xmlns:a16="http://schemas.microsoft.com/office/drawing/2014/main" id="{BE259487-4E28-41F6-A9A3-3FA46CCB7AB0}"/>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5831019" y="1272764"/>
            <a:ext cx="1030162" cy="471465"/>
          </a:xfrm>
          <a:prstGeom prst="rect">
            <a:avLst/>
          </a:prstGeom>
        </p:spPr>
      </p:pic>
      <p:sp>
        <p:nvSpPr>
          <p:cNvPr id="28" name="Elipse 27">
            <a:extLst>
              <a:ext uri="{FF2B5EF4-FFF2-40B4-BE49-F238E27FC236}">
                <a16:creationId xmlns:a16="http://schemas.microsoft.com/office/drawing/2014/main" id="{C3D9E3B8-CD6E-49D1-A340-58743F32ED61}"/>
              </a:ext>
            </a:extLst>
          </p:cNvPr>
          <p:cNvSpPr/>
          <p:nvPr/>
        </p:nvSpPr>
        <p:spPr>
          <a:xfrm>
            <a:off x="4402184" y="2324199"/>
            <a:ext cx="678206" cy="578841"/>
          </a:xfrm>
          <a:prstGeom prst="ellipse">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pic>
        <p:nvPicPr>
          <p:cNvPr id="27" name="Imagen 26">
            <a:extLst>
              <a:ext uri="{FF2B5EF4-FFF2-40B4-BE49-F238E27FC236}">
                <a16:creationId xmlns:a16="http://schemas.microsoft.com/office/drawing/2014/main" id="{022E8C5F-087F-459E-8DC0-AF7D76923D04}"/>
              </a:ext>
            </a:extLst>
          </p:cNvPr>
          <p:cNvPicPr>
            <a:picLocks noChangeAspect="1"/>
          </p:cNvPicPr>
          <p:nvPr/>
        </p:nvPicPr>
        <p:blipFill>
          <a:blip r:embed="rId1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547947" y="2316117"/>
            <a:ext cx="398748" cy="419589"/>
          </a:xfrm>
          <a:prstGeom prst="rect">
            <a:avLst/>
          </a:prstGeom>
        </p:spPr>
      </p:pic>
      <p:sp>
        <p:nvSpPr>
          <p:cNvPr id="31" name="Rectángulo 30">
            <a:extLst>
              <a:ext uri="{FF2B5EF4-FFF2-40B4-BE49-F238E27FC236}">
                <a16:creationId xmlns:a16="http://schemas.microsoft.com/office/drawing/2014/main" id="{DFAFCF8C-B7BB-4FE6-8F16-DE4D9B905101}"/>
              </a:ext>
            </a:extLst>
          </p:cNvPr>
          <p:cNvSpPr/>
          <p:nvPr/>
        </p:nvSpPr>
        <p:spPr>
          <a:xfrm>
            <a:off x="4418066" y="2661291"/>
            <a:ext cx="679993" cy="215444"/>
          </a:xfrm>
          <a:prstGeom prst="rect">
            <a:avLst/>
          </a:prstGeom>
          <a:noFill/>
        </p:spPr>
        <p:txBody>
          <a:bodyPr wrap="none" lIns="91440" tIns="45720" rIns="91440" bIns="45720">
            <a:spAutoFit/>
          </a:bodyPr>
          <a:lstStyle/>
          <a:p>
            <a:pPr algn="ctr"/>
            <a:r>
              <a:rPr lang="es-ES" sz="800" b="0" cap="none" spc="0" dirty="0">
                <a:ln w="0"/>
                <a:solidFill>
                  <a:schemeClr val="tx1">
                    <a:lumMod val="75000"/>
                    <a:lumOff val="25000"/>
                  </a:schemeClr>
                </a:solidFill>
                <a:effectLst>
                  <a:outerShdw blurRad="38100" dist="19050" dir="2700000" algn="tl" rotWithShape="0">
                    <a:schemeClr val="dk1">
                      <a:alpha val="40000"/>
                    </a:schemeClr>
                  </a:outerShdw>
                </a:effectLst>
                <a:latin typeface="Bahnschrift Condensed" panose="020B0502040204020203" pitchFamily="34" charset="0"/>
              </a:rPr>
              <a:t>COVESAMA A.C.</a:t>
            </a:r>
          </a:p>
        </p:txBody>
      </p:sp>
      <p:sp>
        <p:nvSpPr>
          <p:cNvPr id="33" name="Elipse 32">
            <a:extLst>
              <a:ext uri="{FF2B5EF4-FFF2-40B4-BE49-F238E27FC236}">
                <a16:creationId xmlns:a16="http://schemas.microsoft.com/office/drawing/2014/main" id="{FA1B6929-1A6D-481A-AC98-5A64EC1D8C8F}"/>
              </a:ext>
            </a:extLst>
          </p:cNvPr>
          <p:cNvSpPr/>
          <p:nvPr/>
        </p:nvSpPr>
        <p:spPr>
          <a:xfrm>
            <a:off x="5519064" y="2561567"/>
            <a:ext cx="539750" cy="535747"/>
          </a:xfrm>
          <a:prstGeom prst="ellipse">
            <a:avLst/>
          </a:prstGeom>
          <a:solidFill>
            <a:srgbClr val="F8FFFE"/>
          </a:solidFill>
          <a:ln>
            <a:solidFill>
              <a:srgbClr val="F8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1438"/>
          </a:p>
        </p:txBody>
      </p:sp>
      <p:pic>
        <p:nvPicPr>
          <p:cNvPr id="32" name="Imagen 31" descr="Resultado de imagen para alfred knight">
            <a:hlinkClick r:id="rId14" tgtFrame="&quot;_blank&quot;"/>
            <a:extLst>
              <a:ext uri="{FF2B5EF4-FFF2-40B4-BE49-F238E27FC236}">
                <a16:creationId xmlns:a16="http://schemas.microsoft.com/office/drawing/2014/main" id="{7D9615E4-8287-41F1-83A7-F4D3422EFFD0}"/>
              </a:ext>
            </a:extLst>
          </p:cNvPr>
          <p:cNvPicPr/>
          <p:nvPr/>
        </p:nvPicPr>
        <p:blipFill rotWithShape="1">
          <a:blip r:embed="rId15"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5519064" y="2609676"/>
            <a:ext cx="539750" cy="361315"/>
          </a:xfrm>
          <a:prstGeom prst="rect">
            <a:avLst/>
          </a:prstGeom>
          <a:noFill/>
          <a:ln>
            <a:noFill/>
          </a:ln>
          <a:extLst>
            <a:ext uri="{53640926-AAD7-44D8-BBD7-CCE9431645EC}">
              <a14:shadowObscured xmlns:a14="http://schemas.microsoft.com/office/drawing/2010/main"/>
            </a:ext>
          </a:extLst>
        </p:spPr>
      </p:pic>
      <p:pic>
        <p:nvPicPr>
          <p:cNvPr id="35" name="Imagen 34" descr="Resultado de imagen para liu gong">
            <a:hlinkClick r:id="rId16" tgtFrame="&quot;_blank&quot;"/>
            <a:extLst>
              <a:ext uri="{FF2B5EF4-FFF2-40B4-BE49-F238E27FC236}">
                <a16:creationId xmlns:a16="http://schemas.microsoft.com/office/drawing/2014/main" id="{9ECED919-7D5C-4ED6-AD6B-5247876C9E0D}"/>
              </a:ext>
            </a:extLst>
          </p:cNvPr>
          <p:cNvPicPr/>
          <p:nvPr/>
        </p:nvPicPr>
        <p:blipFill>
          <a:blip r:embed="rId17" cstate="email">
            <a:extLst>
              <a:ext uri="{28A0092B-C50C-407E-A947-70E740481C1C}">
                <a14:useLocalDpi xmlns:a14="http://schemas.microsoft.com/office/drawing/2010/main"/>
              </a:ext>
            </a:extLst>
          </a:blip>
          <a:srcRect/>
          <a:stretch>
            <a:fillRect/>
          </a:stretch>
        </p:blipFill>
        <p:spPr bwMode="auto">
          <a:xfrm>
            <a:off x="6882196" y="2055325"/>
            <a:ext cx="818897" cy="197192"/>
          </a:xfrm>
          <a:prstGeom prst="rect">
            <a:avLst/>
          </a:prstGeom>
          <a:noFill/>
          <a:ln>
            <a:noFill/>
          </a:ln>
        </p:spPr>
      </p:pic>
    </p:spTree>
    <p:extLst>
      <p:ext uri="{BB962C8B-B14F-4D97-AF65-F5344CB8AC3E}">
        <p14:creationId xmlns:p14="http://schemas.microsoft.com/office/powerpoint/2010/main" val="1648933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DD681A8B-5BB4-489F-B50D-D7B4FE0520CB}"/>
              </a:ext>
            </a:extLst>
          </p:cNvPr>
          <p:cNvSpPr>
            <a:spLocks noGrp="1"/>
          </p:cNvSpPr>
          <p:nvPr>
            <p:ph type="sldNum" sz="quarter" idx="12"/>
          </p:nvPr>
        </p:nvSpPr>
        <p:spPr/>
        <p:txBody>
          <a:bodyPr/>
          <a:lstStyle/>
          <a:p>
            <a:fld id="{BFEBEB0A-9E3D-4B14-9782-E2AE3DA60D96}" type="slidenum">
              <a:rPr lang="en-US" smtClean="0"/>
              <a:pPr/>
              <a:t>6</a:t>
            </a:fld>
            <a:endParaRPr lang="en-US"/>
          </a:p>
        </p:txBody>
      </p:sp>
      <p:sp>
        <p:nvSpPr>
          <p:cNvPr id="3" name="CuadroTexto 2">
            <a:extLst>
              <a:ext uri="{FF2B5EF4-FFF2-40B4-BE49-F238E27FC236}">
                <a16:creationId xmlns:a16="http://schemas.microsoft.com/office/drawing/2014/main" id="{93F05D3E-31E0-4488-A829-EB48385AA9EB}"/>
              </a:ext>
            </a:extLst>
          </p:cNvPr>
          <p:cNvSpPr txBox="1"/>
          <p:nvPr/>
        </p:nvSpPr>
        <p:spPr>
          <a:xfrm>
            <a:off x="762000" y="1634059"/>
            <a:ext cx="8054830" cy="4770537"/>
          </a:xfrm>
          <a:prstGeom prst="rect">
            <a:avLst/>
          </a:prstGeom>
          <a:noFill/>
        </p:spPr>
        <p:txBody>
          <a:bodyPr wrap="square" rtlCol="0">
            <a:spAutoFit/>
          </a:bodyPr>
          <a:lstStyle/>
          <a:p>
            <a:r>
              <a:rPr lang="es-MX" sz="1600" b="1" u="sng" dirty="0">
                <a:solidFill>
                  <a:schemeClr val="tx1">
                    <a:lumMod val="75000"/>
                    <a:lumOff val="25000"/>
                  </a:schemeClr>
                </a:solidFill>
                <a:latin typeface="Abadi" panose="020B0604020104020204" pitchFamily="34" charset="0"/>
              </a:rPr>
              <a:t>Grupo 1</a:t>
            </a:r>
            <a:r>
              <a:rPr lang="es-MX" sz="1600" u="sng" dirty="0">
                <a:solidFill>
                  <a:schemeClr val="tx1">
                    <a:lumMod val="75000"/>
                    <a:lumOff val="25000"/>
                  </a:schemeClr>
                </a:solidFill>
                <a:latin typeface="Abadi" panose="020B0604020104020204" pitchFamily="34" charset="0"/>
              </a:rPr>
              <a:t> </a:t>
            </a:r>
            <a:r>
              <a:rPr lang="es-MX" sz="1400" dirty="0">
                <a:solidFill>
                  <a:schemeClr val="tx1">
                    <a:lumMod val="75000"/>
                    <a:lumOff val="25000"/>
                  </a:schemeClr>
                </a:solidFill>
                <a:latin typeface="Abadi" panose="020B0604020104020204" pitchFamily="34" charset="0"/>
              </a:rPr>
              <a:t>(Oscar Barragán, Rigoberto Valenzuela</a:t>
            </a:r>
            <a:r>
              <a:rPr lang="es-MX" sz="1400" dirty="0">
                <a:solidFill>
                  <a:prstClr val="black"/>
                </a:solidFill>
                <a:latin typeface="Abadi" panose="020B0604020104020204" pitchFamily="34" charset="0"/>
              </a:rPr>
              <a:t>)</a:t>
            </a:r>
            <a:endParaRPr lang="es-MX" sz="1400" dirty="0">
              <a:solidFill>
                <a:schemeClr val="tx1">
                  <a:lumMod val="75000"/>
                  <a:lumOff val="25000"/>
                </a:schemeClr>
              </a:solidFill>
              <a:latin typeface="Abadi" panose="020B0604020104020204" pitchFamily="34" charset="0"/>
            </a:endParaRPr>
          </a:p>
          <a:p>
            <a:r>
              <a:rPr lang="es-MX" sz="1600" dirty="0">
                <a:solidFill>
                  <a:schemeClr val="tx1">
                    <a:lumMod val="75000"/>
                    <a:lumOff val="25000"/>
                  </a:schemeClr>
                </a:solidFill>
                <a:latin typeface="Abadi" panose="020B0604020104020204" pitchFamily="34" charset="0"/>
              </a:rPr>
              <a:t>1 camión volteo  1 retro 4 personas, recolectar  basura  en </a:t>
            </a:r>
            <a:r>
              <a:rPr lang="es-MX" sz="1600" b="1" dirty="0">
                <a:solidFill>
                  <a:schemeClr val="tx1">
                    <a:lumMod val="75000"/>
                    <a:lumOff val="25000"/>
                  </a:schemeClr>
                </a:solidFill>
                <a:latin typeface="Abadi" panose="020B0604020104020204" pitchFamily="34" charset="0"/>
              </a:rPr>
              <a:t>Blvd. PORFIRIO HERNANDEZ</a:t>
            </a:r>
            <a:r>
              <a:rPr lang="es-MX" sz="1600" dirty="0">
                <a:solidFill>
                  <a:schemeClr val="tx1">
                    <a:lumMod val="75000"/>
                    <a:lumOff val="25000"/>
                  </a:schemeClr>
                </a:solidFill>
                <a:latin typeface="Abadi" panose="020B0604020104020204" pitchFamily="34" charset="0"/>
              </a:rPr>
              <a:t>.</a:t>
            </a:r>
          </a:p>
          <a:p>
            <a:endParaRPr lang="es-MX" sz="1600" b="1" u="sng" dirty="0">
              <a:solidFill>
                <a:schemeClr val="tx1">
                  <a:lumMod val="75000"/>
                  <a:lumOff val="25000"/>
                </a:schemeClr>
              </a:solidFill>
              <a:latin typeface="Abadi" panose="020B0604020104020204" pitchFamily="34" charset="0"/>
            </a:endParaRPr>
          </a:p>
          <a:p>
            <a:r>
              <a:rPr lang="es-MX" sz="1600" b="1" u="sng" dirty="0">
                <a:solidFill>
                  <a:schemeClr val="tx1">
                    <a:lumMod val="75000"/>
                    <a:lumOff val="25000"/>
                  </a:schemeClr>
                </a:solidFill>
                <a:latin typeface="Abadi" panose="020B0604020104020204" pitchFamily="34" charset="0"/>
              </a:rPr>
              <a:t>Grupo 2</a:t>
            </a:r>
            <a:r>
              <a:rPr lang="es-MX" sz="1600" u="sng" dirty="0">
                <a:solidFill>
                  <a:schemeClr val="tx1">
                    <a:lumMod val="75000"/>
                    <a:lumOff val="25000"/>
                  </a:schemeClr>
                </a:solidFill>
                <a:latin typeface="Abadi" panose="020B0604020104020204" pitchFamily="34" charset="0"/>
              </a:rPr>
              <a:t> </a:t>
            </a:r>
            <a:r>
              <a:rPr lang="es-MX" sz="1400" dirty="0">
                <a:solidFill>
                  <a:schemeClr val="tx1">
                    <a:lumMod val="75000"/>
                    <a:lumOff val="25000"/>
                  </a:schemeClr>
                </a:solidFill>
                <a:latin typeface="Abadi" panose="020B0604020104020204" pitchFamily="34" charset="0"/>
              </a:rPr>
              <a:t>(</a:t>
            </a:r>
            <a:r>
              <a:rPr lang="es-MX" sz="1400" dirty="0">
                <a:solidFill>
                  <a:prstClr val="black"/>
                </a:solidFill>
                <a:latin typeface="Abadi" panose="020B0604020104020204" pitchFamily="34" charset="0"/>
              </a:rPr>
              <a:t>Jose Martínez  Erik Ramos)</a:t>
            </a:r>
            <a:endParaRPr lang="es-MX" sz="1400" dirty="0">
              <a:solidFill>
                <a:schemeClr val="tx1">
                  <a:lumMod val="75000"/>
                  <a:lumOff val="25000"/>
                </a:schemeClr>
              </a:solidFill>
              <a:latin typeface="Abadi" panose="020B0604020104020204" pitchFamily="34" charset="0"/>
            </a:endParaRPr>
          </a:p>
          <a:p>
            <a:r>
              <a:rPr lang="es-MX" sz="1600" dirty="0">
                <a:solidFill>
                  <a:schemeClr val="tx1">
                    <a:lumMod val="75000"/>
                    <a:lumOff val="25000"/>
                  </a:schemeClr>
                </a:solidFill>
                <a:latin typeface="Abadi" panose="020B0604020104020204" pitchFamily="34" charset="0"/>
              </a:rPr>
              <a:t>1 camión volteo  1 retro 4 personas, recolectar  basura  en </a:t>
            </a:r>
            <a:r>
              <a:rPr lang="es-MX" sz="1600" b="1" dirty="0">
                <a:solidFill>
                  <a:schemeClr val="tx1">
                    <a:lumMod val="75000"/>
                    <a:lumOff val="25000"/>
                  </a:schemeClr>
                </a:solidFill>
                <a:latin typeface="Abadi" panose="020B0604020104020204" pitchFamily="34" charset="0"/>
              </a:rPr>
              <a:t>CALLE 31</a:t>
            </a:r>
            <a:r>
              <a:rPr lang="es-MX" sz="1600" dirty="0">
                <a:solidFill>
                  <a:schemeClr val="tx1">
                    <a:lumMod val="75000"/>
                    <a:lumOff val="25000"/>
                  </a:schemeClr>
                </a:solidFill>
                <a:latin typeface="Abadi" panose="020B0604020104020204" pitchFamily="34" charset="0"/>
              </a:rPr>
              <a:t>.</a:t>
            </a:r>
          </a:p>
          <a:p>
            <a:endParaRPr lang="es-MX" sz="1600" dirty="0">
              <a:solidFill>
                <a:schemeClr val="tx1">
                  <a:lumMod val="75000"/>
                  <a:lumOff val="25000"/>
                </a:schemeClr>
              </a:solidFill>
              <a:latin typeface="Abadi" panose="020B0604020104020204" pitchFamily="34" charset="0"/>
            </a:endParaRPr>
          </a:p>
          <a:p>
            <a:r>
              <a:rPr lang="es-MX" sz="1600" b="1" u="sng" dirty="0">
                <a:solidFill>
                  <a:schemeClr val="tx1">
                    <a:lumMod val="75000"/>
                    <a:lumOff val="25000"/>
                  </a:schemeClr>
                </a:solidFill>
                <a:latin typeface="Abadi" panose="020B0604020104020204" pitchFamily="34" charset="0"/>
              </a:rPr>
              <a:t>Grupo 3 </a:t>
            </a:r>
            <a:r>
              <a:rPr lang="es-MX" sz="1400" dirty="0">
                <a:solidFill>
                  <a:schemeClr val="tx1">
                    <a:lumMod val="75000"/>
                    <a:lumOff val="25000"/>
                  </a:schemeClr>
                </a:solidFill>
                <a:latin typeface="Abadi" panose="020B0604020104020204" pitchFamily="34" charset="0"/>
              </a:rPr>
              <a:t>(</a:t>
            </a:r>
            <a:r>
              <a:rPr lang="es-MX" sz="1400" dirty="0">
                <a:latin typeface="Abadi" panose="020B0604020104020204" pitchFamily="34" charset="0"/>
              </a:rPr>
              <a:t>Ismael Villavicencio, Roberto López</a:t>
            </a:r>
            <a:r>
              <a:rPr lang="es-MX" sz="1400" dirty="0">
                <a:solidFill>
                  <a:schemeClr val="tx1">
                    <a:lumMod val="75000"/>
                    <a:lumOff val="25000"/>
                  </a:schemeClr>
                </a:solidFill>
                <a:latin typeface="Abadi" panose="020B0604020104020204" pitchFamily="34" charset="0"/>
              </a:rPr>
              <a:t>)</a:t>
            </a:r>
          </a:p>
          <a:p>
            <a:r>
              <a:rPr lang="es-MX" sz="1600" dirty="0">
                <a:solidFill>
                  <a:schemeClr val="tx1">
                    <a:lumMod val="75000"/>
                    <a:lumOff val="25000"/>
                  </a:schemeClr>
                </a:solidFill>
                <a:latin typeface="Abadi" panose="020B0604020104020204" pitchFamily="34" charset="0"/>
              </a:rPr>
              <a:t>1 camión volteo  1 retro 4 personas, recolectar </a:t>
            </a:r>
            <a:r>
              <a:rPr lang="es-MX" sz="1600" b="1" dirty="0">
                <a:solidFill>
                  <a:schemeClr val="tx1">
                    <a:lumMod val="75000"/>
                    <a:lumOff val="25000"/>
                  </a:schemeClr>
                </a:solidFill>
                <a:latin typeface="Abadi" panose="020B0604020104020204" pitchFamily="34" charset="0"/>
              </a:rPr>
              <a:t>MERCADITO</a:t>
            </a:r>
            <a:r>
              <a:rPr lang="es-MX" sz="1600" dirty="0">
                <a:solidFill>
                  <a:schemeClr val="tx1">
                    <a:lumMod val="75000"/>
                    <a:lumOff val="25000"/>
                  </a:schemeClr>
                </a:solidFill>
                <a:latin typeface="Abadi" panose="020B0604020104020204" pitchFamily="34" charset="0"/>
              </a:rPr>
              <a:t>.</a:t>
            </a:r>
          </a:p>
          <a:p>
            <a:endParaRPr lang="es-MX" sz="1600" dirty="0">
              <a:solidFill>
                <a:schemeClr val="tx1">
                  <a:lumMod val="75000"/>
                  <a:lumOff val="25000"/>
                </a:schemeClr>
              </a:solidFill>
              <a:latin typeface="Abadi" panose="020B0604020104020204" pitchFamily="34" charset="0"/>
            </a:endParaRPr>
          </a:p>
          <a:p>
            <a:r>
              <a:rPr lang="es-MX" sz="1600" b="1" u="sng" dirty="0">
                <a:solidFill>
                  <a:schemeClr val="tx1">
                    <a:lumMod val="75000"/>
                    <a:lumOff val="25000"/>
                  </a:schemeClr>
                </a:solidFill>
                <a:latin typeface="Abadi" panose="020B0604020104020204" pitchFamily="34" charset="0"/>
              </a:rPr>
              <a:t>Grupo 4 </a:t>
            </a:r>
            <a:r>
              <a:rPr lang="es-MX" sz="1400" dirty="0">
                <a:solidFill>
                  <a:schemeClr val="tx1">
                    <a:lumMod val="75000"/>
                    <a:lumOff val="25000"/>
                  </a:schemeClr>
                </a:solidFill>
                <a:latin typeface="Abadi" panose="020B0604020104020204" pitchFamily="34" charset="0"/>
              </a:rPr>
              <a:t>(</a:t>
            </a:r>
            <a:r>
              <a:rPr lang="es-MX" sz="1400" dirty="0">
                <a:solidFill>
                  <a:prstClr val="black"/>
                </a:solidFill>
                <a:latin typeface="Abadi" panose="020B0604020104020204" pitchFamily="34" charset="0"/>
              </a:rPr>
              <a:t>Noé  Hernández, Uriel Brito</a:t>
            </a:r>
            <a:r>
              <a:rPr lang="es-MX" sz="1400" dirty="0">
                <a:solidFill>
                  <a:schemeClr val="tx1">
                    <a:lumMod val="75000"/>
                    <a:lumOff val="25000"/>
                  </a:schemeClr>
                </a:solidFill>
                <a:latin typeface="Abadi" panose="020B0604020104020204" pitchFamily="34" charset="0"/>
              </a:rPr>
              <a:t>)</a:t>
            </a:r>
          </a:p>
          <a:p>
            <a:r>
              <a:rPr lang="es-MX" sz="1600" dirty="0">
                <a:solidFill>
                  <a:schemeClr val="tx1">
                    <a:lumMod val="75000"/>
                    <a:lumOff val="25000"/>
                  </a:schemeClr>
                </a:solidFill>
                <a:latin typeface="Abadi" panose="020B0604020104020204" pitchFamily="34" charset="0"/>
              </a:rPr>
              <a:t>1 camión volteo  1 retro 4 personas, Recolectar callejo segundo </a:t>
            </a:r>
            <a:r>
              <a:rPr lang="es-MX" sz="1600" b="1" dirty="0">
                <a:solidFill>
                  <a:schemeClr val="tx1">
                    <a:lumMod val="75000"/>
                    <a:lumOff val="25000"/>
                  </a:schemeClr>
                </a:solidFill>
                <a:latin typeface="Abadi" panose="020B0604020104020204" pitchFamily="34" charset="0"/>
              </a:rPr>
              <a:t>PUNTA ARENA</a:t>
            </a:r>
            <a:r>
              <a:rPr lang="es-MX" sz="1600" dirty="0">
                <a:solidFill>
                  <a:schemeClr val="tx1">
                    <a:lumMod val="75000"/>
                    <a:lumOff val="25000"/>
                  </a:schemeClr>
                </a:solidFill>
                <a:latin typeface="Abadi" panose="020B0604020104020204" pitchFamily="34" charset="0"/>
              </a:rPr>
              <a:t>.</a:t>
            </a:r>
          </a:p>
          <a:p>
            <a:endParaRPr lang="es-MX" sz="1600" dirty="0">
              <a:solidFill>
                <a:schemeClr val="tx1">
                  <a:lumMod val="75000"/>
                  <a:lumOff val="25000"/>
                </a:schemeClr>
              </a:solidFill>
              <a:latin typeface="Abadi" panose="020B0604020104020204" pitchFamily="34" charset="0"/>
            </a:endParaRPr>
          </a:p>
          <a:p>
            <a:r>
              <a:rPr lang="es-MX" sz="1600" b="1" u="sng" dirty="0">
                <a:solidFill>
                  <a:schemeClr val="tx1">
                    <a:lumMod val="75000"/>
                    <a:lumOff val="25000"/>
                  </a:schemeClr>
                </a:solidFill>
                <a:latin typeface="Abadi" panose="020B0604020104020204" pitchFamily="34" charset="0"/>
              </a:rPr>
              <a:t>Grupo 5</a:t>
            </a:r>
            <a:r>
              <a:rPr lang="es-MX" sz="1600" u="sng" dirty="0">
                <a:solidFill>
                  <a:schemeClr val="tx1">
                    <a:lumMod val="75000"/>
                    <a:lumOff val="25000"/>
                  </a:schemeClr>
                </a:solidFill>
                <a:latin typeface="Abadi" panose="020B0604020104020204" pitchFamily="34" charset="0"/>
              </a:rPr>
              <a:t> </a:t>
            </a:r>
            <a:r>
              <a:rPr lang="es-MX" sz="1400" dirty="0">
                <a:solidFill>
                  <a:schemeClr val="tx1">
                    <a:lumMod val="75000"/>
                    <a:lumOff val="25000"/>
                  </a:schemeClr>
                </a:solidFill>
                <a:latin typeface="Abadi" panose="020B0604020104020204" pitchFamily="34" charset="0"/>
              </a:rPr>
              <a:t>(</a:t>
            </a:r>
            <a:r>
              <a:rPr lang="es-MX" sz="1400" dirty="0">
                <a:latin typeface="Abadi" panose="020B0604020104020204" pitchFamily="34" charset="0"/>
              </a:rPr>
              <a:t>Román  Egurrola,  Ernesto Rodríguez</a:t>
            </a:r>
            <a:r>
              <a:rPr lang="es-MX" sz="1400" dirty="0">
                <a:solidFill>
                  <a:schemeClr val="tx1">
                    <a:lumMod val="75000"/>
                    <a:lumOff val="25000"/>
                  </a:schemeClr>
                </a:solidFill>
                <a:latin typeface="Abadi" panose="020B0604020104020204" pitchFamily="34" charset="0"/>
              </a:rPr>
              <a:t>)</a:t>
            </a:r>
          </a:p>
          <a:p>
            <a:r>
              <a:rPr lang="es-MX" sz="1600" dirty="0">
                <a:solidFill>
                  <a:schemeClr val="tx1">
                    <a:lumMod val="75000"/>
                    <a:lumOff val="25000"/>
                  </a:schemeClr>
                </a:solidFill>
                <a:latin typeface="Abadi" panose="020B0604020104020204" pitchFamily="34" charset="0"/>
              </a:rPr>
              <a:t>2 camiones  de volteo 8 personas, recolectar sobre </a:t>
            </a:r>
            <a:r>
              <a:rPr lang="es-MX" sz="1600" b="1" dirty="0">
                <a:solidFill>
                  <a:schemeClr val="tx1">
                    <a:lumMod val="75000"/>
                    <a:lumOff val="25000"/>
                  </a:schemeClr>
                </a:solidFill>
                <a:latin typeface="Abadi" panose="020B0604020104020204" pitchFamily="34" charset="0"/>
              </a:rPr>
              <a:t>CIRCUITO VIAL</a:t>
            </a:r>
            <a:r>
              <a:rPr lang="es-MX" sz="1600" dirty="0">
                <a:solidFill>
                  <a:schemeClr val="tx1">
                    <a:lumMod val="75000"/>
                    <a:lumOff val="25000"/>
                  </a:schemeClr>
                </a:solidFill>
                <a:latin typeface="Abadi" panose="020B0604020104020204" pitchFamily="34" charset="0"/>
              </a:rPr>
              <a:t>.</a:t>
            </a:r>
          </a:p>
          <a:p>
            <a:endParaRPr lang="es-MX" sz="1600" dirty="0">
              <a:solidFill>
                <a:schemeClr val="tx1">
                  <a:lumMod val="75000"/>
                  <a:lumOff val="25000"/>
                </a:schemeClr>
              </a:solidFill>
              <a:latin typeface="Abadi" panose="020B0604020104020204" pitchFamily="34" charset="0"/>
            </a:endParaRPr>
          </a:p>
          <a:p>
            <a:r>
              <a:rPr lang="es-MX" sz="1600" b="1" u="sng" dirty="0">
                <a:solidFill>
                  <a:schemeClr val="tx1">
                    <a:lumMod val="75000"/>
                    <a:lumOff val="25000"/>
                  </a:schemeClr>
                </a:solidFill>
                <a:latin typeface="Abadi" panose="020B0604020104020204" pitchFamily="34" charset="0"/>
              </a:rPr>
              <a:t>Grupo 6 </a:t>
            </a:r>
            <a:r>
              <a:rPr lang="es-MX" sz="1400" dirty="0">
                <a:solidFill>
                  <a:schemeClr val="tx1">
                    <a:lumMod val="75000"/>
                    <a:lumOff val="25000"/>
                  </a:schemeClr>
                </a:solidFill>
                <a:latin typeface="Abadi" panose="020B0604020104020204" pitchFamily="34" charset="0"/>
              </a:rPr>
              <a:t>(</a:t>
            </a:r>
            <a:r>
              <a:rPr lang="es-MX" sz="1400" dirty="0">
                <a:latin typeface="Abadi" panose="020B0604020104020204" pitchFamily="34" charset="0"/>
              </a:rPr>
              <a:t>Personal CEMEX</a:t>
            </a:r>
            <a:r>
              <a:rPr lang="es-MX" sz="1400" dirty="0">
                <a:solidFill>
                  <a:schemeClr val="tx1">
                    <a:lumMod val="75000"/>
                    <a:lumOff val="25000"/>
                  </a:schemeClr>
                </a:solidFill>
                <a:latin typeface="Abadi" panose="020B0604020104020204" pitchFamily="34" charset="0"/>
              </a:rPr>
              <a:t>)</a:t>
            </a:r>
            <a:endParaRPr lang="es-MX" sz="1400" b="1" dirty="0">
              <a:solidFill>
                <a:schemeClr val="tx1">
                  <a:lumMod val="75000"/>
                  <a:lumOff val="25000"/>
                </a:schemeClr>
              </a:solidFill>
              <a:latin typeface="Abadi" panose="020B0604020104020204" pitchFamily="34" charset="0"/>
            </a:endParaRPr>
          </a:p>
          <a:p>
            <a:r>
              <a:rPr lang="es-MX" sz="1600" dirty="0">
                <a:solidFill>
                  <a:schemeClr val="tx1">
                    <a:lumMod val="75000"/>
                    <a:lumOff val="25000"/>
                  </a:schemeClr>
                </a:solidFill>
                <a:latin typeface="Abadi" panose="020B0604020104020204" pitchFamily="34" charset="0"/>
              </a:rPr>
              <a:t>1 camión  de volteo 4 personas, recolectar callejones </a:t>
            </a:r>
            <a:r>
              <a:rPr lang="es-MX" sz="1600" b="1" dirty="0">
                <a:solidFill>
                  <a:schemeClr val="tx1">
                    <a:lumMod val="75000"/>
                    <a:lumOff val="25000"/>
                  </a:schemeClr>
                </a:solidFill>
                <a:latin typeface="Abadi" panose="020B0604020104020204" pitchFamily="34" charset="0"/>
              </a:rPr>
              <a:t>PUNTA ARENA.</a:t>
            </a:r>
          </a:p>
          <a:p>
            <a:endParaRPr lang="es-MX" sz="1600" b="1" dirty="0">
              <a:solidFill>
                <a:schemeClr val="tx1">
                  <a:lumMod val="75000"/>
                  <a:lumOff val="25000"/>
                </a:schemeClr>
              </a:solidFill>
              <a:latin typeface="Abadi" panose="020B0604020104020204" pitchFamily="34" charset="0"/>
            </a:endParaRPr>
          </a:p>
          <a:p>
            <a:endParaRPr lang="es-MX" sz="1600" dirty="0">
              <a:solidFill>
                <a:schemeClr val="tx1">
                  <a:lumMod val="75000"/>
                  <a:lumOff val="25000"/>
                </a:schemeClr>
              </a:solidFill>
              <a:latin typeface="Abadi" panose="020B0604020104020204" pitchFamily="34" charset="0"/>
            </a:endParaRPr>
          </a:p>
        </p:txBody>
      </p:sp>
      <p:sp>
        <p:nvSpPr>
          <p:cNvPr id="6" name="Rectángulo 5">
            <a:extLst>
              <a:ext uri="{FF2B5EF4-FFF2-40B4-BE49-F238E27FC236}">
                <a16:creationId xmlns:a16="http://schemas.microsoft.com/office/drawing/2014/main" id="{E4101368-48EB-4A59-B1BD-BE860CC96D6A}"/>
              </a:ext>
            </a:extLst>
          </p:cNvPr>
          <p:cNvSpPr/>
          <p:nvPr/>
        </p:nvSpPr>
        <p:spPr>
          <a:xfrm>
            <a:off x="781347" y="-8389"/>
            <a:ext cx="3212867" cy="461793"/>
          </a:xfrm>
          <a:prstGeom prst="rect">
            <a:avLst/>
          </a:prstGeom>
        </p:spPr>
        <p:txBody>
          <a:bodyPr wrap="none">
            <a:spAutoFit/>
          </a:bodyPr>
          <a:lstStyle/>
          <a:p>
            <a:r>
              <a:rPr lang="es-MX" sz="2401" dirty="0">
                <a:solidFill>
                  <a:schemeClr val="bg1"/>
                </a:solidFill>
                <a:effectLst>
                  <a:outerShdw blurRad="38100" dist="38100" dir="2700000" algn="tl">
                    <a:srgbClr val="000000">
                      <a:alpha val="43137"/>
                    </a:srgbClr>
                  </a:outerShdw>
                </a:effectLst>
                <a:latin typeface="+mj-lt"/>
              </a:rPr>
              <a:t>LOGÍSTICA DE OPERACIÓN</a:t>
            </a:r>
            <a:endParaRPr lang="es-419" sz="1438" dirty="0">
              <a:solidFill>
                <a:schemeClr val="bg1"/>
              </a:solidFill>
              <a:effectLst>
                <a:outerShdw blurRad="38100" dist="38100" dir="2700000" algn="tl">
                  <a:srgbClr val="000000">
                    <a:alpha val="43137"/>
                  </a:srgbClr>
                </a:outerShdw>
              </a:effectLst>
              <a:latin typeface="+mj-lt"/>
            </a:endParaRPr>
          </a:p>
        </p:txBody>
      </p:sp>
      <p:sp>
        <p:nvSpPr>
          <p:cNvPr id="7" name="CuadroTexto 6">
            <a:extLst>
              <a:ext uri="{FF2B5EF4-FFF2-40B4-BE49-F238E27FC236}">
                <a16:creationId xmlns:a16="http://schemas.microsoft.com/office/drawing/2014/main" id="{BA2F7458-9245-40FB-BFA8-C0524F92B50F}"/>
              </a:ext>
            </a:extLst>
          </p:cNvPr>
          <p:cNvSpPr txBox="1"/>
          <p:nvPr/>
        </p:nvSpPr>
        <p:spPr>
          <a:xfrm>
            <a:off x="762000" y="453404"/>
            <a:ext cx="7600653" cy="1477328"/>
          </a:xfrm>
          <a:prstGeom prst="rect">
            <a:avLst/>
          </a:prstGeom>
          <a:noFill/>
        </p:spPr>
        <p:txBody>
          <a:bodyPr wrap="square" rtlCol="0">
            <a:spAutoFit/>
          </a:bodyPr>
          <a:lstStyle/>
          <a:p>
            <a:r>
              <a:rPr lang="es-MX" dirty="0">
                <a:solidFill>
                  <a:schemeClr val="tx1">
                    <a:lumMod val="75000"/>
                    <a:lumOff val="25000"/>
                  </a:schemeClr>
                </a:solidFill>
                <a:latin typeface="Calibri" panose="020F0502020204030204"/>
              </a:rPr>
              <a:t>Se conformaron 6 grupos de trabajo que de manera estratégica fueron ubicados en los principales sectores y vialidades que han tenido mayor impacto de los residuos solidos urbanos.  </a:t>
            </a:r>
          </a:p>
          <a:p>
            <a:r>
              <a:rPr lang="es-MX" dirty="0">
                <a:solidFill>
                  <a:schemeClr val="tx1">
                    <a:lumMod val="75000"/>
                    <a:lumOff val="25000"/>
                  </a:schemeClr>
                </a:solidFill>
                <a:latin typeface="Calibri" panose="020F0502020204030204"/>
              </a:rPr>
              <a:t> </a:t>
            </a:r>
          </a:p>
          <a:p>
            <a:endParaRPr lang="es-MX" dirty="0">
              <a:solidFill>
                <a:schemeClr val="tx1">
                  <a:lumMod val="75000"/>
                  <a:lumOff val="25000"/>
                </a:schemeClr>
              </a:solidFill>
              <a:latin typeface="Calibri" panose="020F0502020204030204"/>
            </a:endParaRPr>
          </a:p>
        </p:txBody>
      </p:sp>
    </p:spTree>
    <p:extLst>
      <p:ext uri="{BB962C8B-B14F-4D97-AF65-F5344CB8AC3E}">
        <p14:creationId xmlns:p14="http://schemas.microsoft.com/office/powerpoint/2010/main" val="1480256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9B72A304-CD8E-4EE5-B194-27EE40CAF9E8}"/>
              </a:ext>
            </a:extLst>
          </p:cNvPr>
          <p:cNvSpPr>
            <a:spLocks noGrp="1"/>
          </p:cNvSpPr>
          <p:nvPr>
            <p:ph type="sldNum" sz="quarter" idx="12"/>
          </p:nvPr>
        </p:nvSpPr>
        <p:spPr/>
        <p:txBody>
          <a:bodyPr/>
          <a:lstStyle/>
          <a:p>
            <a:fld id="{BFEBEB0A-9E3D-4B14-9782-E2AE3DA60D96}" type="slidenum">
              <a:rPr lang="en-US" smtClean="0"/>
              <a:pPr/>
              <a:t>7</a:t>
            </a:fld>
            <a:endParaRPr lang="en-US"/>
          </a:p>
        </p:txBody>
      </p:sp>
      <p:sp>
        <p:nvSpPr>
          <p:cNvPr id="3" name="Título 1">
            <a:extLst>
              <a:ext uri="{FF2B5EF4-FFF2-40B4-BE49-F238E27FC236}">
                <a16:creationId xmlns:a16="http://schemas.microsoft.com/office/drawing/2014/main" id="{9C009922-3E6E-4082-9079-E71662485FB3}"/>
              </a:ext>
            </a:extLst>
          </p:cNvPr>
          <p:cNvSpPr txBox="1">
            <a:spLocks/>
          </p:cNvSpPr>
          <p:nvPr/>
        </p:nvSpPr>
        <p:spPr>
          <a:xfrm>
            <a:off x="762700" y="-8185"/>
            <a:ext cx="4211974" cy="691888"/>
          </a:xfrm>
          <a:prstGeom prst="rect">
            <a:avLst/>
          </a:prstGeom>
        </p:spPr>
        <p:txBody>
          <a:bodyPr>
            <a:norm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401" dirty="0">
                <a:solidFill>
                  <a:schemeClr val="bg1"/>
                </a:solidFill>
                <a:effectLst>
                  <a:outerShdw blurRad="38100" dist="38100" dir="2700000" algn="tl">
                    <a:srgbClr val="000000">
                      <a:alpha val="43137"/>
                    </a:srgbClr>
                  </a:outerShdw>
                </a:effectLst>
              </a:rPr>
              <a:t>INICIO DE ACTIVIDADES </a:t>
            </a:r>
          </a:p>
        </p:txBody>
      </p:sp>
      <p:sp>
        <p:nvSpPr>
          <p:cNvPr id="4" name="Marcador de contenido 2">
            <a:extLst>
              <a:ext uri="{FF2B5EF4-FFF2-40B4-BE49-F238E27FC236}">
                <a16:creationId xmlns:a16="http://schemas.microsoft.com/office/drawing/2014/main" id="{7D47055E-BED5-49E4-A6EE-96011B19DD16}"/>
              </a:ext>
            </a:extLst>
          </p:cNvPr>
          <p:cNvSpPr txBox="1">
            <a:spLocks/>
          </p:cNvSpPr>
          <p:nvPr/>
        </p:nvSpPr>
        <p:spPr>
          <a:xfrm>
            <a:off x="666226" y="2101865"/>
            <a:ext cx="7945774" cy="3950828"/>
          </a:xfrm>
          <a:prstGeom prst="rect">
            <a:avLst/>
          </a:prstGeom>
        </p:spPr>
        <p:txBody>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buNone/>
            </a:pPr>
            <a:r>
              <a:rPr lang="es-MX" sz="2000" b="1" dirty="0">
                <a:solidFill>
                  <a:schemeClr val="tx1"/>
                </a:solidFill>
                <a:latin typeface="Abadi" panose="020B0604020104020204" pitchFamily="34" charset="0"/>
              </a:rPr>
              <a:t>Lugar</a:t>
            </a:r>
            <a:r>
              <a:rPr lang="es-MX" sz="2000" dirty="0">
                <a:solidFill>
                  <a:schemeClr val="tx1">
                    <a:lumMod val="65000"/>
                    <a:lumOff val="35000"/>
                  </a:schemeClr>
                </a:solidFill>
                <a:latin typeface="Abadi" panose="020B0604020104020204" pitchFamily="34" charset="0"/>
              </a:rPr>
              <a:t>: </a:t>
            </a:r>
            <a:r>
              <a:rPr lang="es-MX" sz="2000" dirty="0">
                <a:solidFill>
                  <a:schemeClr val="tx1">
                    <a:lumMod val="75000"/>
                    <a:lumOff val="25000"/>
                  </a:schemeClr>
                </a:solidFill>
                <a:latin typeface="Abadi" panose="020B0604020104020204" pitchFamily="34" charset="0"/>
              </a:rPr>
              <a:t>Boulevard Porfirio Hernández. </a:t>
            </a:r>
          </a:p>
          <a:p>
            <a:pPr marL="0" indent="0">
              <a:buNone/>
            </a:pPr>
            <a:r>
              <a:rPr lang="es-MX" sz="2401" dirty="0">
                <a:solidFill>
                  <a:schemeClr val="tx1">
                    <a:lumMod val="75000"/>
                    <a:lumOff val="25000"/>
                  </a:schemeClr>
                </a:solidFill>
                <a:latin typeface="Abadi" panose="020B0604020104020204" pitchFamily="34" charset="0"/>
              </a:rPr>
              <a:t>          </a:t>
            </a:r>
            <a:r>
              <a:rPr lang="es-MX" sz="1800" dirty="0">
                <a:solidFill>
                  <a:schemeClr val="tx1">
                    <a:lumMod val="75000"/>
                    <a:lumOff val="25000"/>
                  </a:schemeClr>
                </a:solidFill>
                <a:latin typeface="Abadi" panose="020B0604020104020204" pitchFamily="34" charset="0"/>
              </a:rPr>
              <a:t>(</a:t>
            </a:r>
            <a:r>
              <a:rPr lang="es-MX" sz="1600" dirty="0">
                <a:solidFill>
                  <a:schemeClr val="tx1">
                    <a:lumMod val="75000"/>
                    <a:lumOff val="25000"/>
                  </a:schemeClr>
                </a:solidFill>
                <a:latin typeface="Abadi" panose="020B0604020104020204" pitchFamily="34" charset="0"/>
              </a:rPr>
              <a:t>Frente al acceso a la terminal de cruceros</a:t>
            </a:r>
            <a:r>
              <a:rPr lang="es-MX" sz="1799" dirty="0">
                <a:solidFill>
                  <a:schemeClr val="tx1">
                    <a:lumMod val="75000"/>
                    <a:lumOff val="25000"/>
                  </a:schemeClr>
                </a:solidFill>
                <a:latin typeface="Abadi" panose="020B0604020104020204" pitchFamily="34" charset="0"/>
              </a:rPr>
              <a:t>)</a:t>
            </a:r>
            <a:endParaRPr lang="es-MX" sz="2401" dirty="0">
              <a:solidFill>
                <a:schemeClr val="tx1">
                  <a:lumMod val="75000"/>
                  <a:lumOff val="25000"/>
                </a:schemeClr>
              </a:solidFill>
              <a:latin typeface="Abadi" panose="020B0604020104020204" pitchFamily="34" charset="0"/>
            </a:endParaRPr>
          </a:p>
          <a:p>
            <a:pPr marL="0" indent="0">
              <a:buNone/>
            </a:pPr>
            <a:endParaRPr lang="es-MX" sz="2401" dirty="0">
              <a:solidFill>
                <a:schemeClr val="tx1">
                  <a:lumMod val="65000"/>
                  <a:lumOff val="35000"/>
                </a:schemeClr>
              </a:solidFill>
              <a:latin typeface="Abadi" panose="020B0604020104020204" pitchFamily="34" charset="0"/>
            </a:endParaRPr>
          </a:p>
          <a:p>
            <a:pPr marL="0" indent="0">
              <a:buNone/>
            </a:pPr>
            <a:r>
              <a:rPr lang="es-MX" sz="2000" b="1" dirty="0">
                <a:solidFill>
                  <a:schemeClr val="tx1"/>
                </a:solidFill>
                <a:latin typeface="Abadi" panose="020B0604020104020204" pitchFamily="34" charset="0"/>
              </a:rPr>
              <a:t>Asistentes</a:t>
            </a:r>
            <a:r>
              <a:rPr lang="es-MX" sz="2000" dirty="0">
                <a:solidFill>
                  <a:schemeClr val="tx1"/>
                </a:solidFill>
                <a:latin typeface="Abadi" panose="020B0604020104020204" pitchFamily="34" charset="0"/>
              </a:rPr>
              <a:t>:   </a:t>
            </a:r>
            <a:r>
              <a:rPr lang="es-MX" sz="2000" dirty="0">
                <a:solidFill>
                  <a:schemeClr val="tx1">
                    <a:lumMod val="75000"/>
                    <a:lumOff val="25000"/>
                  </a:schemeClr>
                </a:solidFill>
                <a:latin typeface="Abadi" panose="020B0604020104020204" pitchFamily="34" charset="0"/>
              </a:rPr>
              <a:t>Autoridades Municipales y Estatales.</a:t>
            </a:r>
          </a:p>
          <a:p>
            <a:pPr marL="0" indent="0">
              <a:buNone/>
            </a:pPr>
            <a:r>
              <a:rPr lang="es-MX" sz="2000" dirty="0">
                <a:solidFill>
                  <a:schemeClr val="tx1">
                    <a:lumMod val="75000"/>
                    <a:lumOff val="25000"/>
                  </a:schemeClr>
                </a:solidFill>
                <a:latin typeface="Abadi" panose="020B0604020104020204" pitchFamily="34" charset="0"/>
              </a:rPr>
              <a:t>                  Funcionarios de API.</a:t>
            </a:r>
          </a:p>
          <a:p>
            <a:pPr marL="0" indent="0">
              <a:buNone/>
            </a:pPr>
            <a:r>
              <a:rPr lang="es-MX" sz="2000" dirty="0">
                <a:solidFill>
                  <a:schemeClr val="tx1">
                    <a:lumMod val="75000"/>
                    <a:lumOff val="25000"/>
                  </a:schemeClr>
                </a:solidFill>
                <a:latin typeface="Abadi" panose="020B0604020104020204" pitchFamily="34" charset="0"/>
              </a:rPr>
              <a:t>	      Cesionarios.</a:t>
            </a:r>
          </a:p>
          <a:p>
            <a:pPr marL="0" indent="0">
              <a:buNone/>
            </a:pPr>
            <a:r>
              <a:rPr lang="es-MX" sz="2000" dirty="0">
                <a:solidFill>
                  <a:schemeClr val="tx1">
                    <a:lumMod val="75000"/>
                    <a:lumOff val="25000"/>
                  </a:schemeClr>
                </a:solidFill>
                <a:latin typeface="Abadi" panose="020B0604020104020204" pitchFamily="34" charset="0"/>
              </a:rPr>
              <a:t>                  Comité de Vecinos.</a:t>
            </a:r>
          </a:p>
          <a:p>
            <a:pPr marL="0" indent="0">
              <a:buNone/>
            </a:pPr>
            <a:r>
              <a:rPr lang="es-MX" sz="2000" dirty="0">
                <a:solidFill>
                  <a:schemeClr val="tx1">
                    <a:lumMod val="75000"/>
                    <a:lumOff val="25000"/>
                  </a:schemeClr>
                </a:solidFill>
                <a:latin typeface="Abadi" panose="020B0604020104020204" pitchFamily="34" charset="0"/>
              </a:rPr>
              <a:t>                  Prestadores de Servicios. </a:t>
            </a:r>
          </a:p>
          <a:p>
            <a:pPr marL="0" indent="0">
              <a:buNone/>
            </a:pPr>
            <a:r>
              <a:rPr lang="es-MX" sz="2000" dirty="0">
                <a:solidFill>
                  <a:schemeClr val="tx1">
                    <a:lumMod val="75000"/>
                    <a:lumOff val="25000"/>
                  </a:schemeClr>
                </a:solidFill>
                <a:latin typeface="Abadi" panose="020B0604020104020204" pitchFamily="34" charset="0"/>
              </a:rPr>
              <a:t>                  Personal operativo.</a:t>
            </a:r>
          </a:p>
          <a:p>
            <a:pPr marL="0" indent="0">
              <a:buNone/>
            </a:pPr>
            <a:endParaRPr lang="es-MX" sz="2000" dirty="0">
              <a:solidFill>
                <a:schemeClr val="tx1">
                  <a:lumMod val="75000"/>
                  <a:lumOff val="25000"/>
                </a:schemeClr>
              </a:solidFill>
              <a:latin typeface="Abadi" panose="020B0604020104020204" pitchFamily="34" charset="0"/>
            </a:endParaRPr>
          </a:p>
          <a:p>
            <a:pPr marL="0" indent="0">
              <a:buNone/>
            </a:pPr>
            <a:endParaRPr lang="es-MX" sz="2401" dirty="0">
              <a:solidFill>
                <a:schemeClr val="tx1">
                  <a:lumMod val="65000"/>
                  <a:lumOff val="35000"/>
                </a:schemeClr>
              </a:solidFill>
              <a:latin typeface="Abadi" panose="020B0604020104020204" pitchFamily="34" charset="0"/>
            </a:endParaRPr>
          </a:p>
          <a:p>
            <a:pPr marL="0" indent="0">
              <a:buNone/>
            </a:pPr>
            <a:endParaRPr lang="es-MX" sz="2401" dirty="0">
              <a:solidFill>
                <a:schemeClr val="tx1">
                  <a:lumMod val="65000"/>
                  <a:lumOff val="35000"/>
                </a:schemeClr>
              </a:solidFill>
              <a:latin typeface="Abadi" panose="020B0604020104020204" pitchFamily="34" charset="0"/>
            </a:endParaRPr>
          </a:p>
        </p:txBody>
      </p:sp>
      <p:sp>
        <p:nvSpPr>
          <p:cNvPr id="5" name="Rectángulo 4">
            <a:extLst>
              <a:ext uri="{FF2B5EF4-FFF2-40B4-BE49-F238E27FC236}">
                <a16:creationId xmlns:a16="http://schemas.microsoft.com/office/drawing/2014/main" id="{44ED72FC-7924-4043-A844-DD50C865C7F4}"/>
              </a:ext>
            </a:extLst>
          </p:cNvPr>
          <p:cNvSpPr/>
          <p:nvPr/>
        </p:nvSpPr>
        <p:spPr>
          <a:xfrm>
            <a:off x="666226" y="884952"/>
            <a:ext cx="6066639" cy="1015663"/>
          </a:xfrm>
          <a:prstGeom prst="rect">
            <a:avLst/>
          </a:prstGeom>
        </p:spPr>
        <p:txBody>
          <a:bodyPr wrap="square">
            <a:spAutoFit/>
          </a:bodyPr>
          <a:lstStyle/>
          <a:p>
            <a:r>
              <a:rPr lang="es-MX" sz="2000" b="1" dirty="0">
                <a:latin typeface="Abadi" panose="020B0604020104020204" pitchFamily="34" charset="0"/>
              </a:rPr>
              <a:t>Día: </a:t>
            </a:r>
            <a:r>
              <a:rPr lang="es-MX" sz="2000" dirty="0">
                <a:solidFill>
                  <a:schemeClr val="tx1">
                    <a:lumMod val="75000"/>
                    <a:lumOff val="25000"/>
                  </a:schemeClr>
                </a:solidFill>
                <a:latin typeface="Abadi" panose="020B0604020104020204" pitchFamily="34" charset="0"/>
              </a:rPr>
              <a:t>Miércoles 19 de septiembre.</a:t>
            </a:r>
          </a:p>
          <a:p>
            <a:endParaRPr lang="es-MX" sz="2000" dirty="0">
              <a:solidFill>
                <a:schemeClr val="tx1">
                  <a:lumMod val="65000"/>
                  <a:lumOff val="35000"/>
                </a:schemeClr>
              </a:solidFill>
              <a:latin typeface="Abadi" panose="020B0604020104020204" pitchFamily="34" charset="0"/>
            </a:endParaRPr>
          </a:p>
          <a:p>
            <a:r>
              <a:rPr lang="es-MX" sz="2000" b="1" dirty="0">
                <a:latin typeface="Abadi" panose="020B0604020104020204" pitchFamily="34" charset="0"/>
              </a:rPr>
              <a:t>Hora</a:t>
            </a:r>
            <a:r>
              <a:rPr lang="es-MX" sz="2000" dirty="0">
                <a:latin typeface="Abadi" panose="020B0604020104020204" pitchFamily="34" charset="0"/>
              </a:rPr>
              <a:t>: </a:t>
            </a:r>
            <a:r>
              <a:rPr lang="es-MX" sz="2000" dirty="0">
                <a:solidFill>
                  <a:schemeClr val="tx1">
                    <a:lumMod val="75000"/>
                    <a:lumOff val="25000"/>
                  </a:schemeClr>
                </a:solidFill>
                <a:latin typeface="Abadi" panose="020B0604020104020204" pitchFamily="34" charset="0"/>
              </a:rPr>
              <a:t>08:30 horas.</a:t>
            </a:r>
          </a:p>
        </p:txBody>
      </p:sp>
    </p:spTree>
    <p:extLst>
      <p:ext uri="{BB962C8B-B14F-4D97-AF65-F5344CB8AC3E}">
        <p14:creationId xmlns:p14="http://schemas.microsoft.com/office/powerpoint/2010/main" val="1276623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28CFFC25-4680-45D4-B7E8-B00F1FCF6F9C}"/>
              </a:ext>
            </a:extLst>
          </p:cNvPr>
          <p:cNvSpPr>
            <a:spLocks noGrp="1"/>
          </p:cNvSpPr>
          <p:nvPr>
            <p:ph type="sldNum" sz="quarter" idx="12"/>
          </p:nvPr>
        </p:nvSpPr>
        <p:spPr/>
        <p:txBody>
          <a:bodyPr/>
          <a:lstStyle/>
          <a:p>
            <a:fld id="{BFEBEB0A-9E3D-4B14-9782-E2AE3DA60D96}" type="slidenum">
              <a:rPr lang="en-US" smtClean="0"/>
              <a:pPr/>
              <a:t>8</a:t>
            </a:fld>
            <a:endParaRPr lang="en-US"/>
          </a:p>
        </p:txBody>
      </p:sp>
      <p:sp>
        <p:nvSpPr>
          <p:cNvPr id="3" name="Título 1">
            <a:extLst>
              <a:ext uri="{FF2B5EF4-FFF2-40B4-BE49-F238E27FC236}">
                <a16:creationId xmlns:a16="http://schemas.microsoft.com/office/drawing/2014/main" id="{466A05A0-096C-4B16-82BC-24C30F62EEBF}"/>
              </a:ext>
            </a:extLst>
          </p:cNvPr>
          <p:cNvSpPr txBox="1">
            <a:spLocks/>
          </p:cNvSpPr>
          <p:nvPr/>
        </p:nvSpPr>
        <p:spPr>
          <a:xfrm>
            <a:off x="771088" y="3"/>
            <a:ext cx="5931716" cy="599608"/>
          </a:xfrm>
          <a:prstGeom prst="rect">
            <a:avLst/>
          </a:prstGeom>
        </p:spPr>
        <p:txBody>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000" dirty="0">
                <a:solidFill>
                  <a:schemeClr val="bg1"/>
                </a:solidFill>
                <a:effectLst>
                  <a:outerShdw blurRad="38100" dist="38100" dir="2700000" algn="tl">
                    <a:srgbClr val="000000">
                      <a:alpha val="43137"/>
                    </a:srgbClr>
                  </a:outerShdw>
                </a:effectLst>
              </a:rPr>
              <a:t>BOULEVAR PORFIRIO HERNANDEZ</a:t>
            </a:r>
          </a:p>
        </p:txBody>
      </p:sp>
      <p:sp>
        <p:nvSpPr>
          <p:cNvPr id="4" name="Marcador de contenido 2">
            <a:extLst>
              <a:ext uri="{FF2B5EF4-FFF2-40B4-BE49-F238E27FC236}">
                <a16:creationId xmlns:a16="http://schemas.microsoft.com/office/drawing/2014/main" id="{107CACC2-5DBE-4491-BC07-C82FBF36E146}"/>
              </a:ext>
            </a:extLst>
          </p:cNvPr>
          <p:cNvSpPr txBox="1">
            <a:spLocks/>
          </p:cNvSpPr>
          <p:nvPr/>
        </p:nvSpPr>
        <p:spPr>
          <a:xfrm>
            <a:off x="762000" y="427426"/>
            <a:ext cx="7620000" cy="6003147"/>
          </a:xfrm>
          <a:prstGeom prst="rect">
            <a:avLst/>
          </a:prstGeom>
        </p:spPr>
        <p:txBody>
          <a:bodyPr>
            <a:normAutofit/>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buNone/>
            </a:pPr>
            <a:r>
              <a:rPr lang="es-MX" sz="1400" dirty="0">
                <a:solidFill>
                  <a:schemeClr val="tx1">
                    <a:lumMod val="75000"/>
                    <a:lumOff val="25000"/>
                  </a:schemeClr>
                </a:solidFill>
                <a:latin typeface="Abadi" panose="020B0604020104020204" pitchFamily="34" charset="0"/>
              </a:rPr>
              <a:t> </a:t>
            </a:r>
            <a:r>
              <a:rPr lang="es-MX" sz="1800" b="1" u="sng" dirty="0">
                <a:solidFill>
                  <a:schemeClr val="tx1">
                    <a:lumMod val="75000"/>
                    <a:lumOff val="25000"/>
                  </a:schemeClr>
                </a:solidFill>
                <a:latin typeface="Abadi" panose="020B0604020104020204" pitchFamily="34" charset="0"/>
              </a:rPr>
              <a:t>Miércoles 19 y Jueves 20 de septiembre.</a:t>
            </a:r>
            <a:endParaRPr lang="es-MX" sz="1800" u="sng" dirty="0">
              <a:solidFill>
                <a:schemeClr val="tx1">
                  <a:lumMod val="75000"/>
                  <a:lumOff val="25000"/>
                </a:schemeClr>
              </a:solidFill>
              <a:latin typeface="Abadi" panose="020B0604020104020204" pitchFamily="34" charset="0"/>
            </a:endParaRPr>
          </a:p>
          <a:p>
            <a:r>
              <a:rPr lang="es-MX" sz="1800" dirty="0">
                <a:solidFill>
                  <a:schemeClr val="tx1">
                    <a:lumMod val="75000"/>
                    <a:lumOff val="25000"/>
                  </a:schemeClr>
                </a:solidFill>
                <a:latin typeface="Abadi" panose="020B0604020104020204" pitchFamily="34" charset="0"/>
              </a:rPr>
              <a:t>Poda de árboles y maleza desde calle 31 hasta Oxxo Termoeléctrica.</a:t>
            </a:r>
          </a:p>
          <a:p>
            <a:r>
              <a:rPr lang="es-MX" sz="1800" dirty="0">
                <a:solidFill>
                  <a:schemeClr val="tx1">
                    <a:lumMod val="75000"/>
                    <a:lumOff val="25000"/>
                  </a:schemeClr>
                </a:solidFill>
                <a:latin typeface="Abadi" panose="020B0604020104020204" pitchFamily="34" charset="0"/>
              </a:rPr>
              <a:t>Recolección de los desechos de los arboles.</a:t>
            </a:r>
          </a:p>
          <a:p>
            <a:r>
              <a:rPr lang="es-MX" sz="1800" dirty="0">
                <a:solidFill>
                  <a:schemeClr val="tx1">
                    <a:lumMod val="75000"/>
                    <a:lumOff val="25000"/>
                  </a:schemeClr>
                </a:solidFill>
                <a:latin typeface="Abadi" panose="020B0604020104020204" pitchFamily="34" charset="0"/>
              </a:rPr>
              <a:t>Barrido del Boulevard Porfirio Hernandez. </a:t>
            </a:r>
          </a:p>
          <a:p>
            <a:r>
              <a:rPr lang="es-MX" sz="1800" dirty="0">
                <a:solidFill>
                  <a:schemeClr val="tx1">
                    <a:lumMod val="75000"/>
                    <a:lumOff val="25000"/>
                  </a:schemeClr>
                </a:solidFill>
                <a:latin typeface="Abadi" panose="020B0604020104020204" pitchFamily="34" charset="0"/>
              </a:rPr>
              <a:t>Recolección de residuos solidos urbanos.</a:t>
            </a:r>
          </a:p>
          <a:p>
            <a:r>
              <a:rPr lang="es-MX" sz="1800" dirty="0">
                <a:solidFill>
                  <a:schemeClr val="tx1">
                    <a:lumMod val="75000"/>
                    <a:lumOff val="25000"/>
                  </a:schemeClr>
                </a:solidFill>
                <a:latin typeface="Abadi" panose="020B0604020104020204" pitchFamily="34" charset="0"/>
              </a:rPr>
              <a:t>Lavado de banquetas.</a:t>
            </a:r>
          </a:p>
          <a:p>
            <a:r>
              <a:rPr lang="es-MX" sz="1800" dirty="0">
                <a:solidFill>
                  <a:schemeClr val="tx1">
                    <a:lumMod val="75000"/>
                    <a:lumOff val="25000"/>
                  </a:schemeClr>
                </a:solidFill>
                <a:latin typeface="Abadi" panose="020B0604020104020204" pitchFamily="34" charset="0"/>
              </a:rPr>
              <a:t>Pintado de guarniciones y arboles.</a:t>
            </a:r>
          </a:p>
          <a:p>
            <a:endParaRPr lang="es-MX" sz="1800" dirty="0">
              <a:solidFill>
                <a:schemeClr val="tx1">
                  <a:lumMod val="75000"/>
                  <a:lumOff val="25000"/>
                </a:schemeClr>
              </a:solidFill>
              <a:latin typeface="Abadi" panose="020B0604020104020204" pitchFamily="34" charset="0"/>
            </a:endParaRPr>
          </a:p>
          <a:p>
            <a:pPr marL="0" indent="0">
              <a:buNone/>
            </a:pPr>
            <a:endParaRPr lang="es-MX" sz="1800" b="1" dirty="0">
              <a:solidFill>
                <a:schemeClr val="tx1">
                  <a:lumMod val="75000"/>
                  <a:lumOff val="25000"/>
                </a:schemeClr>
              </a:solidFill>
              <a:latin typeface="Abadi" panose="020B0604020104020204" pitchFamily="34" charset="0"/>
            </a:endParaRPr>
          </a:p>
          <a:p>
            <a:pPr marL="0" indent="0">
              <a:buNone/>
            </a:pPr>
            <a:endParaRPr lang="es-MX" sz="1800" b="1" dirty="0">
              <a:solidFill>
                <a:schemeClr val="tx1">
                  <a:lumMod val="75000"/>
                  <a:lumOff val="25000"/>
                </a:schemeClr>
              </a:solidFill>
              <a:latin typeface="Abadi" panose="020B0604020104020204" pitchFamily="34" charset="0"/>
            </a:endParaRPr>
          </a:p>
          <a:p>
            <a:pPr marL="0" indent="0">
              <a:buNone/>
            </a:pPr>
            <a:r>
              <a:rPr lang="es-MX" sz="1800" b="1" dirty="0">
                <a:solidFill>
                  <a:schemeClr val="tx1">
                    <a:lumMod val="75000"/>
                    <a:lumOff val="25000"/>
                  </a:schemeClr>
                </a:solidFill>
                <a:latin typeface="Abadi" panose="020B0604020104020204" pitchFamily="34" charset="0"/>
              </a:rPr>
              <a:t>MAQUINARIA, EQUIPO Y PERSONAL</a:t>
            </a:r>
            <a:r>
              <a:rPr lang="es-MX" sz="1800" dirty="0">
                <a:solidFill>
                  <a:schemeClr val="tx1">
                    <a:lumMod val="75000"/>
                    <a:lumOff val="25000"/>
                  </a:schemeClr>
                </a:solidFill>
                <a:latin typeface="Abadi" panose="020B0604020104020204" pitchFamily="34" charset="0"/>
              </a:rPr>
              <a:t>: </a:t>
            </a:r>
          </a:p>
          <a:p>
            <a:r>
              <a:rPr lang="es-MX" sz="1800" dirty="0">
                <a:solidFill>
                  <a:schemeClr val="tx1">
                    <a:lumMod val="75000"/>
                    <a:lumOff val="25000"/>
                  </a:schemeClr>
                </a:solidFill>
                <a:latin typeface="Abadi" panose="020B0604020104020204" pitchFamily="34" charset="0"/>
              </a:rPr>
              <a:t>4 dompes.</a:t>
            </a:r>
          </a:p>
          <a:p>
            <a:r>
              <a:rPr lang="es-MX" sz="1800" dirty="0">
                <a:solidFill>
                  <a:schemeClr val="tx1">
                    <a:lumMod val="75000"/>
                    <a:lumOff val="25000"/>
                  </a:schemeClr>
                </a:solidFill>
                <a:latin typeface="Abadi" panose="020B0604020104020204" pitchFamily="34" charset="0"/>
              </a:rPr>
              <a:t>2 retroexcavadoras.</a:t>
            </a:r>
          </a:p>
          <a:p>
            <a:r>
              <a:rPr lang="es-MX" sz="1800" dirty="0">
                <a:solidFill>
                  <a:schemeClr val="tx1">
                    <a:lumMod val="75000"/>
                    <a:lumOff val="25000"/>
                  </a:schemeClr>
                </a:solidFill>
                <a:latin typeface="Abadi" panose="020B0604020104020204" pitchFamily="34" charset="0"/>
              </a:rPr>
              <a:t>2 barredoras.</a:t>
            </a:r>
          </a:p>
          <a:p>
            <a:r>
              <a:rPr lang="es-MX" sz="1800" dirty="0">
                <a:solidFill>
                  <a:schemeClr val="tx1">
                    <a:lumMod val="75000"/>
                    <a:lumOff val="25000"/>
                  </a:schemeClr>
                </a:solidFill>
                <a:latin typeface="Abadi" panose="020B0604020104020204" pitchFamily="34" charset="0"/>
              </a:rPr>
              <a:t>2 coordinadores.</a:t>
            </a:r>
          </a:p>
          <a:p>
            <a:r>
              <a:rPr lang="es-MX" sz="1800" dirty="0">
                <a:solidFill>
                  <a:schemeClr val="tx1">
                    <a:lumMod val="75000"/>
                    <a:lumOff val="25000"/>
                  </a:schemeClr>
                </a:solidFill>
                <a:latin typeface="Abadi" panose="020B0604020104020204" pitchFamily="34" charset="0"/>
              </a:rPr>
              <a:t>16 personas operativas.</a:t>
            </a:r>
          </a:p>
          <a:p>
            <a:endParaRPr lang="es-MX" sz="1800" dirty="0">
              <a:solidFill>
                <a:schemeClr val="tx1">
                  <a:lumMod val="75000"/>
                  <a:lumOff val="25000"/>
                </a:schemeClr>
              </a:solidFill>
              <a:latin typeface="Abadi" panose="020B0604020104020204" pitchFamily="34" charset="0"/>
            </a:endParaRPr>
          </a:p>
        </p:txBody>
      </p:sp>
      <p:sp>
        <p:nvSpPr>
          <p:cNvPr id="5" name="Título 1">
            <a:extLst>
              <a:ext uri="{FF2B5EF4-FFF2-40B4-BE49-F238E27FC236}">
                <a16:creationId xmlns:a16="http://schemas.microsoft.com/office/drawing/2014/main" id="{04FD9AE1-F55B-4B39-A288-CBDB66A7338A}"/>
              </a:ext>
            </a:extLst>
          </p:cNvPr>
          <p:cNvSpPr txBox="1">
            <a:spLocks/>
          </p:cNvSpPr>
          <p:nvPr/>
        </p:nvSpPr>
        <p:spPr>
          <a:xfrm>
            <a:off x="771088" y="2936248"/>
            <a:ext cx="5931716" cy="599608"/>
          </a:xfrm>
          <a:prstGeom prst="rect">
            <a:avLst/>
          </a:prstGeom>
        </p:spPr>
        <p:txBody>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000" dirty="0">
                <a:solidFill>
                  <a:schemeClr val="tx1">
                    <a:lumMod val="75000"/>
                    <a:lumOff val="25000"/>
                  </a:schemeClr>
                </a:solidFill>
                <a:effectLst>
                  <a:outerShdw blurRad="38100" dist="38100" dir="2700000" algn="tl">
                    <a:srgbClr val="000000">
                      <a:alpha val="43137"/>
                    </a:srgbClr>
                  </a:outerShdw>
                </a:effectLst>
                <a:latin typeface="Abadi" panose="020B0604020104020204" pitchFamily="34" charset="0"/>
              </a:rPr>
              <a:t>COLONIAS ALEDAÑAS AL PUERTO</a:t>
            </a:r>
          </a:p>
        </p:txBody>
      </p:sp>
      <p:sp>
        <p:nvSpPr>
          <p:cNvPr id="6" name="Marcador de contenido 2">
            <a:extLst>
              <a:ext uri="{FF2B5EF4-FFF2-40B4-BE49-F238E27FC236}">
                <a16:creationId xmlns:a16="http://schemas.microsoft.com/office/drawing/2014/main" id="{0DDFA4FA-83EE-40AA-B379-471067CEDACF}"/>
              </a:ext>
            </a:extLst>
          </p:cNvPr>
          <p:cNvSpPr txBox="1">
            <a:spLocks/>
          </p:cNvSpPr>
          <p:nvPr/>
        </p:nvSpPr>
        <p:spPr>
          <a:xfrm>
            <a:off x="762000" y="2845945"/>
            <a:ext cx="8481970" cy="780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341">
              <a:spcBef>
                <a:spcPts val="1001"/>
              </a:spcBef>
              <a:buClr>
                <a:schemeClr val="accent1"/>
              </a:buClr>
              <a:defRPr/>
            </a:pPr>
            <a:endParaRPr lang="es-MX" sz="2000" dirty="0">
              <a:solidFill>
                <a:sysClr val="windowText" lastClr="000000"/>
              </a:solidFill>
              <a:latin typeface="Abadi" panose="020B0604020104020204" pitchFamily="34" charset="0"/>
            </a:endParaRPr>
          </a:p>
          <a:p>
            <a:pPr defTabSz="914341">
              <a:spcBef>
                <a:spcPts val="1001"/>
              </a:spcBef>
              <a:buClr>
                <a:schemeClr val="accent1"/>
              </a:buClr>
              <a:defRPr/>
            </a:pPr>
            <a:r>
              <a:rPr lang="es-MX" sz="1800" dirty="0">
                <a:solidFill>
                  <a:schemeClr val="tx1">
                    <a:lumMod val="75000"/>
                    <a:lumOff val="25000"/>
                  </a:schemeClr>
                </a:solidFill>
                <a:latin typeface="Abadi" panose="020B0604020104020204" pitchFamily="34" charset="0"/>
              </a:rPr>
              <a:t>Recolección de residuos solidos urbanos.</a:t>
            </a:r>
          </a:p>
        </p:txBody>
      </p:sp>
    </p:spTree>
    <p:extLst>
      <p:ext uri="{BB962C8B-B14F-4D97-AF65-F5344CB8AC3E}">
        <p14:creationId xmlns:p14="http://schemas.microsoft.com/office/powerpoint/2010/main" val="305486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9C2BCE8A-795C-4E32-B290-C6F405A5F4BA}"/>
              </a:ext>
            </a:extLst>
          </p:cNvPr>
          <p:cNvSpPr>
            <a:spLocks noGrp="1"/>
          </p:cNvSpPr>
          <p:nvPr>
            <p:ph type="sldNum" sz="quarter" idx="12"/>
          </p:nvPr>
        </p:nvSpPr>
        <p:spPr/>
        <p:txBody>
          <a:bodyPr/>
          <a:lstStyle/>
          <a:p>
            <a:fld id="{BFEBEB0A-9E3D-4B14-9782-E2AE3DA60D96}" type="slidenum">
              <a:rPr lang="en-US" smtClean="0"/>
              <a:pPr/>
              <a:t>9</a:t>
            </a:fld>
            <a:endParaRPr lang="en-US"/>
          </a:p>
        </p:txBody>
      </p:sp>
      <p:sp>
        <p:nvSpPr>
          <p:cNvPr id="4" name="Marcador de contenido 2">
            <a:extLst>
              <a:ext uri="{FF2B5EF4-FFF2-40B4-BE49-F238E27FC236}">
                <a16:creationId xmlns:a16="http://schemas.microsoft.com/office/drawing/2014/main" id="{DE974BBE-7AC9-480A-A7E3-F6E5569EB875}"/>
              </a:ext>
            </a:extLst>
          </p:cNvPr>
          <p:cNvSpPr txBox="1">
            <a:spLocks/>
          </p:cNvSpPr>
          <p:nvPr/>
        </p:nvSpPr>
        <p:spPr>
          <a:xfrm>
            <a:off x="662030" y="805306"/>
            <a:ext cx="8481970" cy="78021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341">
              <a:spcBef>
                <a:spcPts val="1001"/>
              </a:spcBef>
              <a:buNone/>
              <a:defRPr/>
            </a:pPr>
            <a:endParaRPr lang="es-MX" dirty="0">
              <a:solidFill>
                <a:sysClr val="windowText" lastClr="000000"/>
              </a:solidFill>
              <a:latin typeface="Abadi" panose="020B0604020104020204" pitchFamily="34" charset="0"/>
            </a:endParaRPr>
          </a:p>
          <a:p>
            <a:pPr marL="228585" indent="-228585" defTabSz="914341">
              <a:spcBef>
                <a:spcPts val="1001"/>
              </a:spcBef>
              <a:defRPr/>
            </a:pPr>
            <a:r>
              <a:rPr lang="es-MX" sz="2401" dirty="0">
                <a:solidFill>
                  <a:schemeClr val="tx1">
                    <a:lumMod val="75000"/>
                    <a:lumOff val="25000"/>
                  </a:schemeClr>
                </a:solidFill>
                <a:latin typeface="Abadi" panose="020B0604020104020204" pitchFamily="34" charset="0"/>
              </a:rPr>
              <a:t>Recolección de residuos solidos urbanos.</a:t>
            </a:r>
          </a:p>
        </p:txBody>
      </p:sp>
      <p:sp>
        <p:nvSpPr>
          <p:cNvPr id="5" name="Título 1">
            <a:extLst>
              <a:ext uri="{FF2B5EF4-FFF2-40B4-BE49-F238E27FC236}">
                <a16:creationId xmlns:a16="http://schemas.microsoft.com/office/drawing/2014/main" id="{EC664A98-745C-4F38-A8E1-1D816E874EE3}"/>
              </a:ext>
            </a:extLst>
          </p:cNvPr>
          <p:cNvSpPr txBox="1">
            <a:spLocks/>
          </p:cNvSpPr>
          <p:nvPr/>
        </p:nvSpPr>
        <p:spPr>
          <a:xfrm>
            <a:off x="771088" y="3"/>
            <a:ext cx="5931716" cy="599608"/>
          </a:xfrm>
          <a:prstGeom prst="rect">
            <a:avLst/>
          </a:prstGeom>
        </p:spPr>
        <p:txBody>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000" dirty="0">
                <a:solidFill>
                  <a:schemeClr val="bg1"/>
                </a:solidFill>
                <a:effectLst>
                  <a:outerShdw blurRad="38100" dist="38100" dir="2700000" algn="tl">
                    <a:srgbClr val="000000">
                      <a:alpha val="43137"/>
                    </a:srgbClr>
                  </a:outerShdw>
                </a:effectLst>
              </a:rPr>
              <a:t>COLONIAS ALEDAÑAS AL PUERTO</a:t>
            </a:r>
          </a:p>
        </p:txBody>
      </p:sp>
    </p:spTree>
    <p:extLst>
      <p:ext uri="{BB962C8B-B14F-4D97-AF65-F5344CB8AC3E}">
        <p14:creationId xmlns:p14="http://schemas.microsoft.com/office/powerpoint/2010/main" val="3549345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1213</TotalTime>
  <Words>745</Words>
  <Application>Microsoft Office PowerPoint</Application>
  <PresentationFormat>Presentación en pantalla (4:3)</PresentationFormat>
  <Paragraphs>132</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Abadi</vt:lpstr>
      <vt:lpstr>Arial</vt:lpstr>
      <vt:lpstr>Bahnschrift Condensed</vt:lpstr>
      <vt:lpstr>Calibri</vt:lpstr>
      <vt:lpstr>Impact</vt:lpstr>
      <vt:lpstr>Times New Roman</vt:lpstr>
      <vt:lpstr>Newsprint</vt:lpstr>
      <vt:lpstr>COMUNIDAD PORTUARIA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Rafael Castro</dc:creator>
  <cp:lastModifiedBy>Ing. Alberto Sandoval Jr.</cp:lastModifiedBy>
  <cp:revision>47</cp:revision>
  <cp:lastPrinted>2018-09-18T19:23:29Z</cp:lastPrinted>
  <dcterms:created xsi:type="dcterms:W3CDTF">2014-09-16T21:37:25Z</dcterms:created>
  <dcterms:modified xsi:type="dcterms:W3CDTF">2018-10-31T16:58:19Z</dcterms:modified>
</cp:coreProperties>
</file>