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5" r:id="rId2"/>
    <p:sldId id="354" r:id="rId3"/>
    <p:sldId id="312" r:id="rId4"/>
    <p:sldId id="313" r:id="rId5"/>
    <p:sldId id="314" r:id="rId6"/>
    <p:sldId id="315" r:id="rId7"/>
    <p:sldId id="316" r:id="rId8"/>
    <p:sldId id="319" r:id="rId9"/>
    <p:sldId id="320" r:id="rId10"/>
    <p:sldId id="330" r:id="rId11"/>
    <p:sldId id="318" r:id="rId12"/>
    <p:sldId id="317" r:id="rId13"/>
    <p:sldId id="321" r:id="rId14"/>
    <p:sldId id="322" r:id="rId15"/>
    <p:sldId id="323" r:id="rId16"/>
    <p:sldId id="355" r:id="rId17"/>
    <p:sldId id="356" r:id="rId18"/>
    <p:sldId id="324" r:id="rId19"/>
    <p:sldId id="325" r:id="rId20"/>
    <p:sldId id="328" r:id="rId21"/>
    <p:sldId id="326" r:id="rId22"/>
    <p:sldId id="327" r:id="rId23"/>
    <p:sldId id="329" r:id="rId24"/>
    <p:sldId id="352" r:id="rId25"/>
    <p:sldId id="353" r:id="rId26"/>
    <p:sldId id="357" r:id="rId27"/>
    <p:sldId id="351" r:id="rId28"/>
    <p:sldId id="311" r:id="rId29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1D"/>
    <a:srgbClr val="969696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0608-5C0E-4213-B10A-B2E3A0B52E4F}" type="datetimeFigureOut">
              <a:rPr lang="es-MX" smtClean="0"/>
              <a:t>31/10/2018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344C7-8FE0-47AC-80D8-7EB1A054C9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64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>
                <a:solidFill>
                  <a:srgbClr val="4D3E2F"/>
                </a:solidFill>
                <a:latin typeface="Corbel"/>
              </a:rPr>
              <a:pPr/>
              <a:t>1</a:t>
            </a:fld>
            <a:endParaRPr lang="en-US" dirty="0">
              <a:solidFill>
                <a:srgbClr val="4D3E2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5187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 sz="1200" b="0" i="0" dirty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11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bes blancas onduladas en cielo azul intenso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117854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0150" y="0"/>
            <a:ext cx="37719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pic>
        <p:nvPicPr>
          <p:cNvPr id="10" name="Picture 9" descr="Primer plano de foto de planta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4347" y="2057400"/>
            <a:ext cx="1545575" cy="3886200"/>
          </a:xfrm>
          <a:prstGeom prst="rect">
            <a:avLst/>
          </a:prstGeom>
        </p:spPr>
      </p:pic>
      <p:pic>
        <p:nvPicPr>
          <p:cNvPr id="11" name="Picture 10" descr="Ola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217" y="2057400"/>
            <a:ext cx="2462022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833" y="3019706"/>
            <a:ext cx="363474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833" y="5381894"/>
            <a:ext cx="363474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7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90501"/>
            <a:ext cx="1543050" cy="598646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0501"/>
            <a:ext cx="5800725" cy="598646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0149" y="2059146"/>
            <a:ext cx="5399772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33" y="2263914"/>
            <a:ext cx="521208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833" y="5381894"/>
            <a:ext cx="521208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 descr="Ola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217" y="2059146"/>
            <a:ext cx="2462022" cy="3886200"/>
          </a:xfrm>
          <a:prstGeom prst="rect">
            <a:avLst/>
          </a:prstGeom>
        </p:spPr>
      </p:pic>
      <p:pic>
        <p:nvPicPr>
          <p:cNvPr id="11" name="Picture 10" descr="Primer plano de plantas verde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1178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276" y="1556281"/>
            <a:ext cx="3457574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556281"/>
            <a:ext cx="3457331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274" y="1554480"/>
            <a:ext cx="3456432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274" y="2378393"/>
            <a:ext cx="3456432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4480"/>
            <a:ext cx="3457575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78393"/>
            <a:ext cx="3457575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09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915923"/>
            <a:ext cx="3912734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09" y="3446397"/>
            <a:ext cx="3116717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10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4970008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10" y="3446397"/>
            <a:ext cx="3116717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1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124712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7008" y="6629400"/>
            <a:ext cx="7936992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078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‹Nº›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326" y="6629400"/>
            <a:ext cx="7504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69261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0026" y="980728"/>
            <a:ext cx="3673457" cy="52890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3600" noProof="1">
                <a:latin typeface="Soberana Sans Light" panose="02000000000000000000" pitchFamily="50" charset="0"/>
              </a:rPr>
              <a:t>SUBCOMITÉ DE ECOLOGÍA Y MEDIO AMBIENTE</a:t>
            </a:r>
            <a:br>
              <a:rPr lang="es-ES" sz="3600" noProof="1">
                <a:latin typeface="Soberana Sans Light" panose="02000000000000000000" pitchFamily="50" charset="0"/>
              </a:rPr>
            </a:br>
            <a:br>
              <a:rPr lang="es-ES" sz="3600" noProof="1">
                <a:latin typeface="Soberana Sans Light" panose="02000000000000000000" pitchFamily="50" charset="0"/>
              </a:rPr>
            </a:br>
            <a:br>
              <a:rPr lang="es-ES" sz="3600" noProof="1">
                <a:latin typeface="Soberana Sans Light" panose="02000000000000000000" pitchFamily="50" charset="0"/>
              </a:rPr>
            </a:br>
            <a:br>
              <a:rPr lang="es-ES" sz="3600" noProof="1">
                <a:latin typeface="Soberana Sans Light" panose="02000000000000000000" pitchFamily="50" charset="0"/>
              </a:rPr>
            </a:br>
            <a:br>
              <a:rPr lang="es-ES" sz="3600" noProof="1">
                <a:latin typeface="Soberana Sans Light" panose="02000000000000000000" pitchFamily="50" charset="0"/>
              </a:rPr>
            </a:br>
            <a:br>
              <a:rPr lang="es-ES" sz="3600" noProof="1">
                <a:latin typeface="Soberana Sans Light" panose="02000000000000000000" pitchFamily="50" charset="0"/>
              </a:rPr>
            </a:br>
            <a:r>
              <a:rPr lang="es-ES" sz="3600" noProof="1">
                <a:latin typeface="Soberana Sans Light" panose="02000000000000000000" pitchFamily="50" charset="0"/>
              </a:rPr>
              <a:t>Comité de Vecinos por la Salud</a:t>
            </a:r>
            <a:br>
              <a:rPr lang="es-ES" sz="3600" noProof="1">
                <a:latin typeface="Soberana Sans Light" panose="02000000000000000000" pitchFamily="50" charset="0"/>
              </a:rPr>
            </a:br>
            <a:br>
              <a:rPr lang="es-ES" sz="3600" noProof="1">
                <a:latin typeface="Soberana Sans Light" panose="02000000000000000000" pitchFamily="50" charset="0"/>
              </a:rPr>
            </a:br>
            <a:r>
              <a:rPr lang="es-ES" noProof="1">
                <a:latin typeface="Soberana Sans Light" panose="02000000000000000000" pitchFamily="50" charset="0"/>
              </a:rPr>
              <a:t>    </a:t>
            </a:r>
          </a:p>
        </p:txBody>
      </p:sp>
      <p:pic>
        <p:nvPicPr>
          <p:cNvPr id="7" name="6 Imagen" descr="Guaymas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57" y="1817252"/>
            <a:ext cx="3771900" cy="20116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0760"/>
            <a:ext cx="9144000" cy="7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5BB8A94-16B4-4023-A45F-3A300DBC7A41}"/>
              </a:ext>
            </a:extLst>
          </p:cNvPr>
          <p:cNvSpPr/>
          <p:nvPr/>
        </p:nvSpPr>
        <p:spPr>
          <a:xfrm>
            <a:off x="2667298" y="5589240"/>
            <a:ext cx="24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noProof="1">
                <a:solidFill>
                  <a:schemeClr val="bg1"/>
                </a:solidFill>
                <a:latin typeface="Soberana Sans Light" panose="02000000000000000000" pitchFamily="50" charset="0"/>
              </a:rPr>
              <a:t>Septiembre 28 de  2018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CCE404-FBBF-4C77-964C-910635C56E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297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1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025F0-722F-4C02-8A7C-750445DD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C2040-D525-4CC4-9BC2-5852F3EB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05DC93-82C7-4690-9D0D-DC40635C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10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EA1A6D-AD62-4DDB-8A6F-B2760CA5136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467" y="3007995"/>
            <a:ext cx="5343525" cy="362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D73D1B-1ADB-462C-93F0-1AE10CE0CB8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255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7353861-6595-420E-B750-F461976F816E}"/>
              </a:ext>
            </a:extLst>
          </p:cNvPr>
          <p:cNvSpPr txBox="1"/>
          <p:nvPr/>
        </p:nvSpPr>
        <p:spPr>
          <a:xfrm>
            <a:off x="131093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FAE829-2515-4399-BFF4-1A0A01A48C8C}"/>
              </a:ext>
            </a:extLst>
          </p:cNvPr>
          <p:cNvSpPr txBox="1"/>
          <p:nvPr/>
        </p:nvSpPr>
        <p:spPr>
          <a:xfrm>
            <a:off x="3846968" y="6260068"/>
            <a:ext cx="137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172E79-F59E-45BC-9314-C8F5D3748205}"/>
              </a:ext>
            </a:extLst>
          </p:cNvPr>
          <p:cNvSpPr txBox="1"/>
          <p:nvPr/>
        </p:nvSpPr>
        <p:spPr>
          <a:xfrm>
            <a:off x="6084168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Recoleccion de basura frente a Maria de Jesus Bustillos  Ramirez en la calle 31</a:t>
            </a:r>
          </a:p>
        </p:txBody>
      </p:sp>
    </p:spTree>
    <p:extLst>
      <p:ext uri="{BB962C8B-B14F-4D97-AF65-F5344CB8AC3E}">
        <p14:creationId xmlns:p14="http://schemas.microsoft.com/office/powerpoint/2010/main" val="17425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EA9AC-9841-44F5-AF19-F9A377D3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36F416-0D22-4C0F-9019-0D91AB00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11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2BA6BD-C6AB-4810-A34E-4072DF94AF8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44" y="0"/>
            <a:ext cx="558165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agen que contiene suelo, exterior, árbol, cielo&#10;&#10;Descripción generada con confianza muy alta">
            <a:extLst>
              <a:ext uri="{FF2B5EF4-FFF2-40B4-BE49-F238E27FC236}">
                <a16:creationId xmlns:a16="http://schemas.microsoft.com/office/drawing/2014/main" id="{B2D73FAB-95F3-4755-9F81-D64DD7933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880690"/>
            <a:ext cx="5718360" cy="37487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5F2E417-A569-467C-B09C-4509196B6A98}"/>
              </a:ext>
            </a:extLst>
          </p:cNvPr>
          <p:cNvSpPr txBox="1"/>
          <p:nvPr/>
        </p:nvSpPr>
        <p:spPr>
          <a:xfrm>
            <a:off x="3440448" y="6276361"/>
            <a:ext cx="137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EF5990-0541-425E-97BE-3389E8372B45}"/>
              </a:ext>
            </a:extLst>
          </p:cNvPr>
          <p:cNvSpPr txBox="1"/>
          <p:nvPr/>
        </p:nvSpPr>
        <p:spPr>
          <a:xfrm>
            <a:off x="123037" y="3431143"/>
            <a:ext cx="137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0E65E2-160F-4E6D-9C79-CCCE13885692}"/>
              </a:ext>
            </a:extLst>
          </p:cNvPr>
          <p:cNvSpPr txBox="1"/>
          <p:nvPr/>
        </p:nvSpPr>
        <p:spPr>
          <a:xfrm>
            <a:off x="6084168" y="4046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Apoyo en escuela Secundaria Técnica 57 de  la Col. Fatima</a:t>
            </a:r>
          </a:p>
        </p:txBody>
      </p:sp>
    </p:spTree>
    <p:extLst>
      <p:ext uri="{BB962C8B-B14F-4D97-AF65-F5344CB8AC3E}">
        <p14:creationId xmlns:p14="http://schemas.microsoft.com/office/powerpoint/2010/main" val="20814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3DFF8-0057-4553-AA49-5B59E841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E24DA4-9E7B-4D13-B17F-A39B1FA1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12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799AA3-FA19-4B6F-811E-174BCABDA34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1" y="2924944"/>
            <a:ext cx="5652120" cy="37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7F69C5-0686-4442-9084-B6B71D06BF2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255895" cy="4077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F97166-92CE-4B7E-89AB-B098524C1DFE}"/>
              </a:ext>
            </a:extLst>
          </p:cNvPr>
          <p:cNvSpPr txBox="1"/>
          <p:nvPr/>
        </p:nvSpPr>
        <p:spPr>
          <a:xfrm>
            <a:off x="5868144" y="83671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Vecinos de  los sectores apoyando en la recoleccion de  basura</a:t>
            </a:r>
          </a:p>
        </p:txBody>
      </p:sp>
    </p:spTree>
    <p:extLst>
      <p:ext uri="{BB962C8B-B14F-4D97-AF65-F5344CB8AC3E}">
        <p14:creationId xmlns:p14="http://schemas.microsoft.com/office/powerpoint/2010/main" val="38024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02638F-42E7-4073-8B90-6609AFE6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FE13F0-85D7-443D-86DD-B6EFD647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13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10" name="Imagen 9" descr="Imagen que contiene camión, cielo, exterior, carretera&#10;&#10;Descripción generada con confianza muy alta">
            <a:extLst>
              <a:ext uri="{FF2B5EF4-FFF2-40B4-BE49-F238E27FC236}">
                <a16:creationId xmlns:a16="http://schemas.microsoft.com/office/drawing/2014/main" id="{11547A40-2B89-4033-98A8-73241ECE7A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416" y="2636912"/>
            <a:ext cx="5399584" cy="4049688"/>
          </a:xfrm>
          <a:prstGeom prst="rect">
            <a:avLst/>
          </a:prstGeom>
        </p:spPr>
      </p:pic>
      <p:pic>
        <p:nvPicPr>
          <p:cNvPr id="8" name="Imagen 7" descr="Imagen que contiene exterior, cielo, árbol, suelo&#10;&#10;Descripción generada con confianza muy alta">
            <a:extLst>
              <a:ext uri="{FF2B5EF4-FFF2-40B4-BE49-F238E27FC236}">
                <a16:creationId xmlns:a16="http://schemas.microsoft.com/office/drawing/2014/main" id="{652CBBFE-C2C0-405D-9637-2A97E5B674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202010-9702-4046-BABE-338AECD6D65E}"/>
              </a:ext>
            </a:extLst>
          </p:cNvPr>
          <p:cNvSpPr txBox="1"/>
          <p:nvPr/>
        </p:nvSpPr>
        <p:spPr>
          <a:xfrm>
            <a:off x="5292080" y="69681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Trabajos de recoleccion de basura por  diferentes  Sectores de col. Termoeléctrica</a:t>
            </a:r>
          </a:p>
        </p:txBody>
      </p:sp>
    </p:spTree>
    <p:extLst>
      <p:ext uri="{BB962C8B-B14F-4D97-AF65-F5344CB8AC3E}">
        <p14:creationId xmlns:p14="http://schemas.microsoft.com/office/powerpoint/2010/main" val="30183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FE192-9E72-415C-BF01-BE385D04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03933-E992-4381-8FDC-162D11A8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BA08C5-8C62-4EB8-8013-9BA92817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14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D16574-D9BE-42B3-B8A7-DBD47C05E2D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8" y="0"/>
            <a:ext cx="5611495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E25CEF-46AB-4606-A361-6D3FA870545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5" y="2780929"/>
            <a:ext cx="5785848" cy="38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3FDB3A-8121-4395-8182-3A75ACE2DCC3}"/>
              </a:ext>
            </a:extLst>
          </p:cNvPr>
          <p:cNvSpPr txBox="1"/>
          <p:nvPr/>
        </p:nvSpPr>
        <p:spPr>
          <a:xfrm>
            <a:off x="5871832" y="77787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Trabajos de poda de  arboles en Boulevard Porfirio Hernández</a:t>
            </a:r>
          </a:p>
        </p:txBody>
      </p:sp>
    </p:spTree>
    <p:extLst>
      <p:ext uri="{BB962C8B-B14F-4D97-AF65-F5344CB8AC3E}">
        <p14:creationId xmlns:p14="http://schemas.microsoft.com/office/powerpoint/2010/main" val="12795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4EB15-AAA4-4713-8313-69D465A9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4E5F3-9508-4952-988A-8F879F55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15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04F3EF-DCC9-4882-AD3A-A73E437CE57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58"/>
            <a:ext cx="5429250" cy="341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9F312838-126C-4C26-B203-58BE1A90C3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5931000" cy="37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7353E9-95C5-4048-8EF1-D4DDB57C94F2}"/>
              </a:ext>
            </a:extLst>
          </p:cNvPr>
          <p:cNvSpPr txBox="1"/>
          <p:nvPr/>
        </p:nvSpPr>
        <p:spPr>
          <a:xfrm>
            <a:off x="5871832" y="77787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Trabajos recolección de  basura en Boulevard Porfirio Hernández</a:t>
            </a:r>
          </a:p>
        </p:txBody>
      </p:sp>
    </p:spTree>
    <p:extLst>
      <p:ext uri="{BB962C8B-B14F-4D97-AF65-F5344CB8AC3E}">
        <p14:creationId xmlns:p14="http://schemas.microsoft.com/office/powerpoint/2010/main" val="33729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exterior, árbol, suelo, edificio&#10;&#10;Descripción generada con confianza muy alta">
            <a:extLst>
              <a:ext uri="{FF2B5EF4-FFF2-40B4-BE49-F238E27FC236}">
                <a16:creationId xmlns:a16="http://schemas.microsoft.com/office/drawing/2014/main" id="{193675C3-91E7-4BD6-B7DE-29BDF655C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" y="-99392"/>
            <a:ext cx="4992553" cy="3744415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3C1F57-23D1-49FD-8FF8-6D1C96D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CA097-FC13-4A11-A1DB-EB83272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5D0BA-0CBE-4877-B56A-283A2DC7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16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10" name="Imagen 9" descr="Imagen que contiene suelo, exterior, cielo, edificio&#10;&#10;Descripción generada con confianza muy alta">
            <a:extLst>
              <a:ext uri="{FF2B5EF4-FFF2-40B4-BE49-F238E27FC236}">
                <a16:creationId xmlns:a16="http://schemas.microsoft.com/office/drawing/2014/main" id="{EAEC2106-669A-4973-B1CF-5B324F0ACE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91" y="2492896"/>
            <a:ext cx="5455914" cy="40919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FE3AACC-BA6E-4469-A61D-2E6B34643EB5}"/>
              </a:ext>
            </a:extLst>
          </p:cNvPr>
          <p:cNvSpPr txBox="1"/>
          <p:nvPr/>
        </p:nvSpPr>
        <p:spPr>
          <a:xfrm>
            <a:off x="5871832" y="77787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Trabajos encalado de  guarniciones en Boulevard Porfirio Hernández</a:t>
            </a:r>
          </a:p>
        </p:txBody>
      </p:sp>
    </p:spTree>
    <p:extLst>
      <p:ext uri="{BB962C8B-B14F-4D97-AF65-F5344CB8AC3E}">
        <p14:creationId xmlns:p14="http://schemas.microsoft.com/office/powerpoint/2010/main" val="13439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513AA-D0B4-4756-9453-6FBE629E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ABF6B0-C12C-4A3B-9141-1F8D6F6A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970E70-6208-4EF1-8D3C-B614FC4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17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8" name="Imagen 7" descr="Imagen que contiene exterior&#10;&#10;Descripción generada con confianza alta">
            <a:extLst>
              <a:ext uri="{FF2B5EF4-FFF2-40B4-BE49-F238E27FC236}">
                <a16:creationId xmlns:a16="http://schemas.microsoft.com/office/drawing/2014/main" id="{35C4B0BD-AC51-4A40-BBB3-ADA34A2642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173" y="-248556"/>
            <a:ext cx="4197085" cy="4680520"/>
          </a:xfrm>
          <a:prstGeom prst="rect">
            <a:avLst/>
          </a:prstGeom>
        </p:spPr>
      </p:pic>
      <p:pic>
        <p:nvPicPr>
          <p:cNvPr id="10" name="Imagen 9" descr="Imagen que contiene edificio, exterior, pared, árbol&#10;&#10;Descripción generada con confianza muy alta">
            <a:extLst>
              <a:ext uri="{FF2B5EF4-FFF2-40B4-BE49-F238E27FC236}">
                <a16:creationId xmlns:a16="http://schemas.microsoft.com/office/drawing/2014/main" id="{79FF334D-496E-4451-941A-0BC3E7BCD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9"/>
          <a:stretch/>
        </p:blipFill>
        <p:spPr>
          <a:xfrm rot="5400000">
            <a:off x="4587449" y="1984868"/>
            <a:ext cx="3764987" cy="552407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ECC0E89-AACA-4B2C-B062-40B5E554A158}"/>
              </a:ext>
            </a:extLst>
          </p:cNvPr>
          <p:cNvSpPr txBox="1"/>
          <p:nvPr/>
        </p:nvSpPr>
        <p:spPr>
          <a:xfrm>
            <a:off x="5652120" y="76470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Trabajos encalado de  guarniciones en Boulevard Porfirio Hernández</a:t>
            </a:r>
          </a:p>
        </p:txBody>
      </p:sp>
    </p:spTree>
    <p:extLst>
      <p:ext uri="{BB962C8B-B14F-4D97-AF65-F5344CB8AC3E}">
        <p14:creationId xmlns:p14="http://schemas.microsoft.com/office/powerpoint/2010/main" val="16736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9D7A5-F7BD-439F-B886-CDBE161A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D7543-8A99-46B9-84B3-1D159902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18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462EB4-25C2-4949-94B3-8600D81F7D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4008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48EEEB-D73A-4B17-8A5D-1D55090321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984376"/>
            <a:ext cx="5359496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68C7D15-B2A6-4D9B-8195-126221292BD4}"/>
              </a:ext>
            </a:extLst>
          </p:cNvPr>
          <p:cNvSpPr txBox="1"/>
          <p:nvPr/>
        </p:nvSpPr>
        <p:spPr>
          <a:xfrm>
            <a:off x="5580112" y="777871"/>
            <a:ext cx="324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Boulevard Porfirio Hernández terminado</a:t>
            </a:r>
          </a:p>
        </p:txBody>
      </p:sp>
    </p:spTree>
    <p:extLst>
      <p:ext uri="{BB962C8B-B14F-4D97-AF65-F5344CB8AC3E}">
        <p14:creationId xmlns:p14="http://schemas.microsoft.com/office/powerpoint/2010/main" val="6300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9FA6F-AEC0-48A4-9951-E0385DB9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40C30-7110-49E7-81AD-E6CBB757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27FFD6-75AE-442E-9F3A-B68A710C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19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CDFBEC-E4DF-4366-8638-E9B8FB3394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96"/>
            <a:ext cx="5210175" cy="390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A99B94-DE47-4D55-9DCD-171C9C5B77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495" y="3117850"/>
            <a:ext cx="5381625" cy="35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023346A-BB70-4022-A2AA-80AB9B1416EB}"/>
              </a:ext>
            </a:extLst>
          </p:cNvPr>
          <p:cNvSpPr txBox="1"/>
          <p:nvPr/>
        </p:nvSpPr>
        <p:spPr>
          <a:xfrm>
            <a:off x="5580112" y="777871"/>
            <a:ext cx="324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Boulevard Porfirio Hernández terminado</a:t>
            </a:r>
          </a:p>
        </p:txBody>
      </p:sp>
    </p:spTree>
    <p:extLst>
      <p:ext uri="{BB962C8B-B14F-4D97-AF65-F5344CB8AC3E}">
        <p14:creationId xmlns:p14="http://schemas.microsoft.com/office/powerpoint/2010/main" val="36663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8973C-7023-4142-B29C-701DDAB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67318-B5CC-46B2-805C-BA7004C3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CF84DD-3192-498B-9048-450E14ED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DBAF01-E43F-4F2B-BB8C-BEC6DA425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cielo, árbol, exterior, suelo&#10;&#10;Descripción generada con confianza muy alta">
            <a:extLst>
              <a:ext uri="{FF2B5EF4-FFF2-40B4-BE49-F238E27FC236}">
                <a16:creationId xmlns:a16="http://schemas.microsoft.com/office/drawing/2014/main" id="{5BE2E49E-F66C-4504-A627-A5E5886A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51" y="1"/>
            <a:ext cx="5436096" cy="4077072"/>
          </a:xfr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09592-2DC0-4A1E-A217-27A168E3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16BA8-B8F6-44E6-B8F5-9D8A5C54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20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10" name="Imagen 9" descr="Imagen que contiene exterior, árbol, hierba, carretera&#10;&#10;Descripción generada con confianza muy alta">
            <a:extLst>
              <a:ext uri="{FF2B5EF4-FFF2-40B4-BE49-F238E27FC236}">
                <a16:creationId xmlns:a16="http://schemas.microsoft.com/office/drawing/2014/main" id="{00B0A468-6E53-4A57-AB79-812E33DAAF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835731"/>
            <a:ext cx="4994888" cy="37461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A9BD6C-B25D-4B40-AB1D-35CC9BB3D070}"/>
              </a:ext>
            </a:extLst>
          </p:cNvPr>
          <p:cNvSpPr txBox="1"/>
          <p:nvPr/>
        </p:nvSpPr>
        <p:spPr>
          <a:xfrm>
            <a:off x="5580112" y="777871"/>
            <a:ext cx="324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Boulevard Porfirio Hernández terminado</a:t>
            </a:r>
          </a:p>
        </p:txBody>
      </p:sp>
    </p:spTree>
    <p:extLst>
      <p:ext uri="{BB962C8B-B14F-4D97-AF65-F5344CB8AC3E}">
        <p14:creationId xmlns:p14="http://schemas.microsoft.com/office/powerpoint/2010/main" val="16506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908A8B-10FA-4094-9A87-4473A0AC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7BF2F-325B-4C0E-ABA9-CB0B1AC0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21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1B15C97-2E07-4A86-BA5F-A9A9F828CF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796136" cy="37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B5970A-EFD3-463B-AF37-25417A1F35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2575" cy="4018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106B8EE-193B-4CA7-8B9C-B791BBC06B7F}"/>
              </a:ext>
            </a:extLst>
          </p:cNvPr>
          <p:cNvSpPr txBox="1"/>
          <p:nvPr/>
        </p:nvSpPr>
        <p:spPr>
          <a:xfrm>
            <a:off x="5580112" y="777871"/>
            <a:ext cx="324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Boulevard Porfirio Hernández terminado</a:t>
            </a:r>
          </a:p>
        </p:txBody>
      </p:sp>
    </p:spTree>
    <p:extLst>
      <p:ext uri="{BB962C8B-B14F-4D97-AF65-F5344CB8AC3E}">
        <p14:creationId xmlns:p14="http://schemas.microsoft.com/office/powerpoint/2010/main" val="31378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cielo, exterior, carretera, calle&#10;&#10;Descripción generada con confianza muy alta">
            <a:extLst>
              <a:ext uri="{FF2B5EF4-FFF2-40B4-BE49-F238E27FC236}">
                <a16:creationId xmlns:a16="http://schemas.microsoft.com/office/drawing/2014/main" id="{734110EB-3688-412C-AEF5-73B592901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93"/>
            <a:ext cx="5364088" cy="4023066"/>
          </a:xfr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D0AC1-3BE6-4764-B0E9-34DB3DF4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26CB35-4287-4DF7-B6C7-3A861783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22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10" name="Imagen 9" descr="Imagen que contiene árbol, exterior, cielo, carretera&#10;&#10;Descripción generada con confianza muy alta">
            <a:extLst>
              <a:ext uri="{FF2B5EF4-FFF2-40B4-BE49-F238E27FC236}">
                <a16:creationId xmlns:a16="http://schemas.microsoft.com/office/drawing/2014/main" id="{4F530AC8-2AD1-49D2-B7F1-1E99AE2215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702890"/>
            <a:ext cx="5220072" cy="39150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7E655D-6CB7-4CAA-8F96-2D9BDB2BDC9C}"/>
              </a:ext>
            </a:extLst>
          </p:cNvPr>
          <p:cNvSpPr txBox="1"/>
          <p:nvPr/>
        </p:nvSpPr>
        <p:spPr>
          <a:xfrm>
            <a:off x="5580112" y="777871"/>
            <a:ext cx="324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Boulevard Porfirio Hernández terminado</a:t>
            </a:r>
          </a:p>
        </p:txBody>
      </p:sp>
    </p:spTree>
    <p:extLst>
      <p:ext uri="{BB962C8B-B14F-4D97-AF65-F5344CB8AC3E}">
        <p14:creationId xmlns:p14="http://schemas.microsoft.com/office/powerpoint/2010/main" val="63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A6914-E208-4741-9CF7-2BC34E0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5C1F2B-5077-40A3-A453-F9C876C2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23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094CEB6-0706-4D48-95C3-292A8E10CB55}"/>
              </a:ext>
            </a:extLst>
          </p:cNvPr>
          <p:cNvSpPr/>
          <p:nvPr/>
        </p:nvSpPr>
        <p:spPr>
          <a:xfrm>
            <a:off x="38280" y="82268"/>
            <a:ext cx="8638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Primer día de la  jornada de limpieza con un total de  82  trabajadores de la comunidad portuaria distribuidos en grupos para atender las colonias aledañas al puerto, se utilizó también 2 trascabos, un </a:t>
            </a:r>
            <a:r>
              <a:rPr lang="es-E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bob-cat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una montacarga y 11 camiones de  volteo, se recolectaron los residuos de la calle  31, antiguo mercadito y callejón segundo de la colonia punta arena, golondrinas, termoeléctrica, </a:t>
            </a:r>
            <a:r>
              <a:rPr lang="es-E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montelolita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así como  recolección  del boulevard  Porfirio Hernandez, siendo un total de  33 toneladas de basura.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Personal Operativo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	Empresa de Limpieza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08	Cortez Transfer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06	Cemex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08	Arcelor Mittal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08	Grupo México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	TPP 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	Silos API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	API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F64AF-16E3-437E-BB12-AB837D6B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08F71-9100-4E5E-B1C7-2B5EB219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45E2F-CFA9-4AF1-8752-CFA31AC4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24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77C6A2-DB6E-41E6-9E3F-CE52EEAB2A99}"/>
              </a:ext>
            </a:extLst>
          </p:cNvPr>
          <p:cNvSpPr/>
          <p:nvPr/>
        </p:nvSpPr>
        <p:spPr>
          <a:xfrm>
            <a:off x="0" y="77710"/>
            <a:ext cx="91439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Segundo día de la  Jornada de limpieza con un total de  56  trabajadores de la comunidad Portuaria distribuidos en grupos para atender las colonias aledañas al puerto, se utilizaron 2 trascabos, un </a:t>
            </a:r>
            <a:r>
              <a:rPr lang="es-E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bob-cat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6 camiones de  volteo, se recolectaron los residuos de la calle  31 y 33, y callejón tercero y cuarto de la colonia Punta Arena, Golondrinas y termoeléctrica,  así como  recolección  del boulevard  Porfirio Hernandez, siendo un total de  31 toneladas de basura.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Personal Operativo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	Empresa de Limpieza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08	Cortez Transfer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01	Arcelor Mittal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	TPP 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	Silos  API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	API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12232B-3A7E-4284-93F4-F420630B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56AB5-9239-486D-85C8-2BEDA61D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9EC702-6CFD-4A71-9E81-84043C43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25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F4BE66-EC76-4E86-9634-ACB49BD21A95}"/>
              </a:ext>
            </a:extLst>
          </p:cNvPr>
          <p:cNvSpPr/>
          <p:nvPr/>
        </p:nvSpPr>
        <p:spPr>
          <a:xfrm>
            <a:off x="0" y="8226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</a:rPr>
              <a:t>Tercer día de la Jornada de limpieza con un total de  45  trabajadores de la comunidad Portuaria distribuidos en grupos para atender las colonias aledañas al puerto, se utilizó 1 trascabo y 1 camión de  volteo, se recolectaron los residuos de la colonia Punta Arena y termoeléctrica,  así como  recolección y pintura de guarniciones y arboles del boulevard  Porfirio Hernandez, siendo un total de 6 toneladas de basura, de igual manera se acopió la basura de la Escuela Secundaria Técnica #59 la cual se encuentra en la Colonia Fatima.</a:t>
            </a:r>
          </a:p>
          <a:p>
            <a:endParaRPr lang="es-MX" sz="2000" dirty="0">
              <a:latin typeface="Times New Roman" panose="02020603050405020304" pitchFamily="18" charset="0"/>
            </a:endParaRPr>
          </a:p>
          <a:p>
            <a:endParaRPr lang="es-MX" sz="2000" dirty="0">
              <a:latin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</a:rPr>
              <a:t>Personal Operativo</a:t>
            </a:r>
          </a:p>
          <a:p>
            <a:endParaRPr lang="es-MX" sz="2000" dirty="0">
              <a:latin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</a:rPr>
              <a:t>12 	Empresa de Limpieza</a:t>
            </a:r>
          </a:p>
          <a:p>
            <a:r>
              <a:rPr lang="es-MX" sz="2000" dirty="0">
                <a:latin typeface="Times New Roman" panose="02020603050405020304" pitchFamily="18" charset="0"/>
              </a:rPr>
              <a:t>08	Cortez Transfer</a:t>
            </a:r>
          </a:p>
          <a:p>
            <a:r>
              <a:rPr lang="es-MX" sz="2000" dirty="0">
                <a:latin typeface="Times New Roman" panose="02020603050405020304" pitchFamily="18" charset="0"/>
              </a:rPr>
              <a:t>01	Arcelor Mittal</a:t>
            </a:r>
          </a:p>
          <a:p>
            <a:r>
              <a:rPr lang="es-MX" sz="2000" dirty="0">
                <a:latin typeface="Times New Roman" panose="02020603050405020304" pitchFamily="18" charset="0"/>
              </a:rPr>
              <a:t>15	Silos API</a:t>
            </a:r>
          </a:p>
          <a:p>
            <a:r>
              <a:rPr lang="es-MX" sz="2000" dirty="0">
                <a:latin typeface="Times New Roman" panose="02020603050405020304" pitchFamily="18" charset="0"/>
              </a:rPr>
              <a:t>09	API</a:t>
            </a:r>
          </a:p>
        </p:txBody>
      </p:sp>
    </p:spTree>
    <p:extLst>
      <p:ext uri="{BB962C8B-B14F-4D97-AF65-F5344CB8AC3E}">
        <p14:creationId xmlns:p14="http://schemas.microsoft.com/office/powerpoint/2010/main" val="35515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BAB30-87AB-41CE-AC0B-3D1A8AA6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908720"/>
            <a:ext cx="7028962" cy="1183566"/>
          </a:xfrm>
        </p:spPr>
        <p:txBody>
          <a:bodyPr/>
          <a:lstStyle/>
          <a:p>
            <a:r>
              <a:rPr lang="es-MX" dirty="0"/>
              <a:t>Tonelaje Total  Recolectado y  Dispuesto en  Relleno Sanitario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D1090-6FF3-4889-BA9F-223C655C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3A113-B3F4-4CA5-9386-A0311EEC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4425-DC80-483B-8DA0-CA0581FD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26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DAEC44-924A-494E-B3C9-EF3AFE7BD22B}"/>
              </a:ext>
            </a:extLst>
          </p:cNvPr>
          <p:cNvSpPr txBox="1"/>
          <p:nvPr/>
        </p:nvSpPr>
        <p:spPr>
          <a:xfrm>
            <a:off x="2555776" y="328498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/>
              <a:t>70  toneladas</a:t>
            </a:r>
          </a:p>
        </p:txBody>
      </p:sp>
    </p:spTree>
    <p:extLst>
      <p:ext uri="{BB962C8B-B14F-4D97-AF65-F5344CB8AC3E}">
        <p14:creationId xmlns:p14="http://schemas.microsoft.com/office/powerpoint/2010/main" val="38359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EB593-D11D-4686-B5C5-7093960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136" y="188640"/>
            <a:ext cx="3600400" cy="638944"/>
          </a:xfrm>
        </p:spPr>
        <p:txBody>
          <a:bodyPr/>
          <a:lstStyle/>
          <a:p>
            <a:r>
              <a:rPr lang="es-MX" dirty="0"/>
              <a:t>Equipo  Utilizado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F07F6D-68B5-4504-A50B-58AF51D3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04" y="1268760"/>
            <a:ext cx="3682752" cy="4525963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200 Guantes de hule</a:t>
            </a:r>
          </a:p>
          <a:p>
            <a:r>
              <a:rPr lang="es-MX" dirty="0"/>
              <a:t>200 guantes de carnaza</a:t>
            </a:r>
          </a:p>
          <a:p>
            <a:r>
              <a:rPr lang="es-MX" dirty="0"/>
              <a:t>200 Tapabocas</a:t>
            </a:r>
          </a:p>
          <a:p>
            <a:r>
              <a:rPr lang="es-MX" dirty="0"/>
              <a:t>200 Lentes</a:t>
            </a:r>
          </a:p>
          <a:p>
            <a:r>
              <a:rPr lang="es-MX" dirty="0"/>
              <a:t>20 Palas</a:t>
            </a:r>
          </a:p>
          <a:p>
            <a:r>
              <a:rPr lang="es-MX" dirty="0"/>
              <a:t>6 machetes</a:t>
            </a:r>
          </a:p>
          <a:p>
            <a:r>
              <a:rPr lang="es-MX" dirty="0"/>
              <a:t>25 escobas</a:t>
            </a:r>
          </a:p>
          <a:p>
            <a:r>
              <a:rPr lang="es-MX" dirty="0"/>
              <a:t>15 Rastrillos</a:t>
            </a:r>
          </a:p>
          <a:p>
            <a:r>
              <a:rPr lang="es-MX" dirty="0"/>
              <a:t>2 trascabos</a:t>
            </a:r>
          </a:p>
          <a:p>
            <a:r>
              <a:rPr lang="es-MX" dirty="0"/>
              <a:t>10 Camiones de volteo</a:t>
            </a:r>
          </a:p>
          <a:p>
            <a:r>
              <a:rPr lang="es-MX" dirty="0"/>
              <a:t>20 Brochas</a:t>
            </a:r>
          </a:p>
          <a:p>
            <a:r>
              <a:rPr lang="es-MX" dirty="0"/>
              <a:t>25 cubetas</a:t>
            </a:r>
          </a:p>
          <a:p>
            <a:r>
              <a:rPr lang="es-MX" dirty="0"/>
              <a:t>10 kilos de sal</a:t>
            </a:r>
          </a:p>
          <a:p>
            <a:r>
              <a:rPr lang="es-MX" dirty="0"/>
              <a:t>10  sacos de Calidra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00CCE4B-A5C0-43AE-8CAD-ED9264154C10}"/>
              </a:ext>
            </a:extLst>
          </p:cNvPr>
          <p:cNvSpPr txBox="1">
            <a:spLocks/>
          </p:cNvSpPr>
          <p:nvPr/>
        </p:nvSpPr>
        <p:spPr>
          <a:xfrm>
            <a:off x="5461248" y="1268760"/>
            <a:ext cx="3682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900" dirty="0"/>
              <a:t>100 Camisetas</a:t>
            </a:r>
          </a:p>
          <a:p>
            <a:r>
              <a:rPr lang="es-MX" sz="1900" dirty="0"/>
              <a:t>100 Gorras</a:t>
            </a:r>
          </a:p>
          <a:p>
            <a:r>
              <a:rPr lang="es-MX" sz="1900" dirty="0"/>
              <a:t>250 botellas de Agua</a:t>
            </a:r>
          </a:p>
          <a:p>
            <a:r>
              <a:rPr lang="es-MX" sz="1900" dirty="0"/>
              <a:t>100 Vasos</a:t>
            </a:r>
          </a:p>
          <a:p>
            <a:r>
              <a:rPr lang="es-MX" sz="1900" dirty="0"/>
              <a:t>4 </a:t>
            </a:r>
            <a:r>
              <a:rPr lang="es-MX" sz="1900" dirty="0" err="1"/>
              <a:t>Igloo</a:t>
            </a:r>
            <a:endParaRPr lang="es-MX" sz="1900" dirty="0"/>
          </a:p>
          <a:p>
            <a:r>
              <a:rPr lang="es-MX" sz="1900" dirty="0"/>
              <a:t>183 comidas</a:t>
            </a:r>
          </a:p>
          <a:p>
            <a:r>
              <a:rPr lang="es-MX" sz="1900" dirty="0"/>
              <a:t>183 refrescos</a:t>
            </a:r>
          </a:p>
          <a:p>
            <a:r>
              <a:rPr lang="es-MX" sz="1900" dirty="0"/>
              <a:t>200 botellas de  agua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3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7329" y="4500915"/>
            <a:ext cx="5580112" cy="1139590"/>
          </a:xfrm>
        </p:spPr>
        <p:txBody>
          <a:bodyPr>
            <a:noAutofit/>
          </a:bodyPr>
          <a:lstStyle/>
          <a:p>
            <a:pPr algn="ctr"/>
            <a:r>
              <a:rPr lang="es-E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</a:rPr>
              <a:t>GRACIAS!!</a:t>
            </a:r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es-ES" sz="800" b="0" i="0" dirty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22 de julio de 2012</a:t>
            </a:r>
          </a:p>
        </p:txBody>
      </p:sp>
      <p:sp>
        <p:nvSpPr>
          <p:cNvPr id="10" name="Marcador de posición de pie de página 9"/>
          <p:cNvSpPr>
            <a:spLocks noGrp="1"/>
          </p:cNvSpPr>
          <p:nvPr>
            <p:ph type="ftr" sz="quarter" idx="11"/>
          </p:nvPr>
        </p:nvSpPr>
        <p:spPr>
          <a:xfrm>
            <a:off x="1228288" y="6339840"/>
            <a:ext cx="6858194" cy="518160"/>
          </a:xfrm>
        </p:spPr>
        <p:txBody>
          <a:bodyPr/>
          <a:lstStyle/>
          <a:p>
            <a:pPr algn="l" defTabSz="914400">
              <a:buNone/>
            </a:pPr>
            <a:endParaRPr lang="es-E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s-E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0760"/>
            <a:ext cx="9144000" cy="7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248D95-8AB6-4C93-B517-ED8D0F5552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113" y="-15984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8E3FD-EBA3-4F1F-A08B-96395B2E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76" y="5152"/>
            <a:ext cx="9347128" cy="476672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1"/>
                </a:solidFill>
              </a:rPr>
              <a:t>Resultados de Programa de Recolección de Basura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23483-22C2-428D-AEDD-A9797F40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D48CD-1AE3-4C7A-8804-BB17251E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3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8" name="Imagen 7" descr="Imagen que contiene exterior, edificio, suelo, árbol&#10;&#10;Descripción generada con confianza muy alta">
            <a:extLst>
              <a:ext uri="{FF2B5EF4-FFF2-40B4-BE49-F238E27FC236}">
                <a16:creationId xmlns:a16="http://schemas.microsoft.com/office/drawing/2014/main" id="{395CBCFD-BF12-4C69-98F9-E1269AF691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072"/>
            <a:ext cx="4932040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ADC313-7766-4422-9569-D90424FD0E1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652120" cy="332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F63A6D3-9DA0-45F0-BE34-3116EB331B2D}"/>
              </a:ext>
            </a:extLst>
          </p:cNvPr>
          <p:cNvSpPr txBox="1"/>
          <p:nvPr/>
        </p:nvSpPr>
        <p:spPr>
          <a:xfrm>
            <a:off x="5364088" y="86537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Antiguo Mercado a Espaldas de comandancia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E1B8C0-EEFF-4925-AE97-6799B0C60903}"/>
              </a:ext>
            </a:extLst>
          </p:cNvPr>
          <p:cNvSpPr txBox="1"/>
          <p:nvPr/>
        </p:nvSpPr>
        <p:spPr>
          <a:xfrm>
            <a:off x="32056" y="37077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0C257A-AADB-4C76-A427-073B7EF18DD8}"/>
              </a:ext>
            </a:extLst>
          </p:cNvPr>
          <p:cNvSpPr txBox="1"/>
          <p:nvPr/>
        </p:nvSpPr>
        <p:spPr>
          <a:xfrm>
            <a:off x="3581103" y="6260068"/>
            <a:ext cx="99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</a:t>
            </a:r>
          </a:p>
        </p:txBody>
      </p:sp>
    </p:spTree>
    <p:extLst>
      <p:ext uri="{BB962C8B-B14F-4D97-AF65-F5344CB8AC3E}">
        <p14:creationId xmlns:p14="http://schemas.microsoft.com/office/powerpoint/2010/main" val="7864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68999-9D56-437D-AFAC-62B7D1A9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4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9" name="Imagen 8" descr="Imagen que contiene suelo, exterior, cielo, edificio&#10;&#10;Descripción generada con confianza muy alta">
            <a:extLst>
              <a:ext uri="{FF2B5EF4-FFF2-40B4-BE49-F238E27FC236}">
                <a16:creationId xmlns:a16="http://schemas.microsoft.com/office/drawing/2014/main" id="{4311BC98-0402-44D1-9F60-401A4877D0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25" y="2836069"/>
            <a:ext cx="5057775" cy="37933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FB217F-F640-4427-A006-2ECCCCA070A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5057775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1B7E57-499B-4583-90F6-D65A27DDBEFA}"/>
              </a:ext>
            </a:extLst>
          </p:cNvPr>
          <p:cNvSpPr txBox="1"/>
          <p:nvPr/>
        </p:nvSpPr>
        <p:spPr>
          <a:xfrm>
            <a:off x="5482143" y="332656"/>
            <a:ext cx="32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Calle 31 frente al super del norte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3B2826-6882-4237-87AA-B47213E1E5D5}"/>
              </a:ext>
            </a:extLst>
          </p:cNvPr>
          <p:cNvSpPr txBox="1"/>
          <p:nvPr/>
        </p:nvSpPr>
        <p:spPr>
          <a:xfrm>
            <a:off x="131093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B67BE4-44FA-4E7E-B464-BC7581033B7E}"/>
              </a:ext>
            </a:extLst>
          </p:cNvPr>
          <p:cNvSpPr txBox="1"/>
          <p:nvPr/>
        </p:nvSpPr>
        <p:spPr>
          <a:xfrm>
            <a:off x="4229174" y="6260068"/>
            <a:ext cx="99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</a:t>
            </a:r>
          </a:p>
        </p:txBody>
      </p:sp>
    </p:spTree>
    <p:extLst>
      <p:ext uri="{BB962C8B-B14F-4D97-AF65-F5344CB8AC3E}">
        <p14:creationId xmlns:p14="http://schemas.microsoft.com/office/powerpoint/2010/main" val="37164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6D885E-EBF9-466F-A4B9-A2832BA1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FCBB74-1844-4CF7-9EF7-23C7BCB5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5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8" name="Imagen 7" descr="Imagen que contiene exterior, cielo, suelo, naturaleza&#10;&#10;Descripción generada con confianza muy alta">
            <a:extLst>
              <a:ext uri="{FF2B5EF4-FFF2-40B4-BE49-F238E27FC236}">
                <a16:creationId xmlns:a16="http://schemas.microsoft.com/office/drawing/2014/main" id="{B367AE03-47B0-429C-AEF5-49DB481E0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376" y="2768352"/>
            <a:ext cx="5148064" cy="3861048"/>
          </a:xfrm>
          <a:prstGeom prst="rect">
            <a:avLst/>
          </a:prstGeom>
        </p:spPr>
      </p:pic>
      <p:pic>
        <p:nvPicPr>
          <p:cNvPr id="12" name="Imagen 11" descr="Imagen que contiene exterior, árbol, cielo, edificio&#10;&#10;Descripción generada con confianza muy alta">
            <a:extLst>
              <a:ext uri="{FF2B5EF4-FFF2-40B4-BE49-F238E27FC236}">
                <a16:creationId xmlns:a16="http://schemas.microsoft.com/office/drawing/2014/main" id="{0BCAA13F-6223-48E3-9CD1-9C5AF3D245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532106" cy="41490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088E4D-7762-4A2C-8E4B-3F3FD066BE34}"/>
              </a:ext>
            </a:extLst>
          </p:cNvPr>
          <p:cNvSpPr txBox="1"/>
          <p:nvPr/>
        </p:nvSpPr>
        <p:spPr>
          <a:xfrm>
            <a:off x="4076551" y="6287460"/>
            <a:ext cx="99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40CAB1-ABE0-4AA9-B395-06EB18E31DB3}"/>
              </a:ext>
            </a:extLst>
          </p:cNvPr>
          <p:cNvSpPr txBox="1"/>
          <p:nvPr/>
        </p:nvSpPr>
        <p:spPr>
          <a:xfrm>
            <a:off x="0" y="37797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D53F2D-8296-4BE4-BAF7-F76DB6218558}"/>
              </a:ext>
            </a:extLst>
          </p:cNvPr>
          <p:cNvSpPr txBox="1"/>
          <p:nvPr/>
        </p:nvSpPr>
        <p:spPr>
          <a:xfrm>
            <a:off x="6084168" y="4046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Recoleccion de basura  callejón segundo de col. Punta arena</a:t>
            </a:r>
          </a:p>
        </p:txBody>
      </p:sp>
    </p:spTree>
    <p:extLst>
      <p:ext uri="{BB962C8B-B14F-4D97-AF65-F5344CB8AC3E}">
        <p14:creationId xmlns:p14="http://schemas.microsoft.com/office/powerpoint/2010/main" val="37703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6A95FC-729B-466C-B3BD-C8F78123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6DF0-D864-45CB-80B7-F2C04A91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6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FBE922-5B91-491C-861A-F0704C66E3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9" y="116632"/>
            <a:ext cx="556754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18722F-C78E-43F0-82E5-167F1325769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156" y="2897265"/>
            <a:ext cx="5629275" cy="37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07ACC42-34C8-4586-B97B-F40608C54373}"/>
              </a:ext>
            </a:extLst>
          </p:cNvPr>
          <p:cNvSpPr txBox="1"/>
          <p:nvPr/>
        </p:nvSpPr>
        <p:spPr>
          <a:xfrm>
            <a:off x="12569" y="38426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967558-1026-4995-8B2B-2254FBE3081B}"/>
              </a:ext>
            </a:extLst>
          </p:cNvPr>
          <p:cNvSpPr txBox="1"/>
          <p:nvPr/>
        </p:nvSpPr>
        <p:spPr>
          <a:xfrm>
            <a:off x="3564656" y="6241294"/>
            <a:ext cx="107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EE4D3E-ED66-4A12-9ACB-8B2BB632E7CA}"/>
              </a:ext>
            </a:extLst>
          </p:cNvPr>
          <p:cNvSpPr txBox="1"/>
          <p:nvPr/>
        </p:nvSpPr>
        <p:spPr>
          <a:xfrm>
            <a:off x="6084168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Recoleccion de basura  callejón  primero, espaldas del Mesón de Jesús en Col.  Punta Arena</a:t>
            </a:r>
          </a:p>
        </p:txBody>
      </p:sp>
    </p:spTree>
    <p:extLst>
      <p:ext uri="{BB962C8B-B14F-4D97-AF65-F5344CB8AC3E}">
        <p14:creationId xmlns:p14="http://schemas.microsoft.com/office/powerpoint/2010/main" val="1257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65F62-6DDD-4696-A79B-B3B432AC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62D0-7DAD-4F0F-9BF7-632B7750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7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50B82C-8FFD-4DEC-9A5A-515FC88D69F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0" y="1144"/>
            <a:ext cx="5619750" cy="385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66FB43-D34D-4CBA-8C0E-5AB672493E9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625" y="2924944"/>
            <a:ext cx="5667375" cy="37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DBA0516-738A-4BAB-AA27-27C38F71F0F5}"/>
              </a:ext>
            </a:extLst>
          </p:cNvPr>
          <p:cNvSpPr txBox="1"/>
          <p:nvPr/>
        </p:nvSpPr>
        <p:spPr>
          <a:xfrm>
            <a:off x="16000" y="34917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406F90-BEC3-4F5F-BEC6-38D886EE9E3C}"/>
              </a:ext>
            </a:extLst>
          </p:cNvPr>
          <p:cNvSpPr txBox="1"/>
          <p:nvPr/>
        </p:nvSpPr>
        <p:spPr>
          <a:xfrm>
            <a:off x="3460624" y="6260068"/>
            <a:ext cx="11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A41181-189E-4648-8BEC-410F555085EF}"/>
              </a:ext>
            </a:extLst>
          </p:cNvPr>
          <p:cNvSpPr txBox="1"/>
          <p:nvPr/>
        </p:nvSpPr>
        <p:spPr>
          <a:xfrm>
            <a:off x="6084168" y="4046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Recoleccion de basura  callejón  tercero en Col.  Punta Arena</a:t>
            </a:r>
          </a:p>
        </p:txBody>
      </p:sp>
    </p:spTree>
    <p:extLst>
      <p:ext uri="{BB962C8B-B14F-4D97-AF65-F5344CB8AC3E}">
        <p14:creationId xmlns:p14="http://schemas.microsoft.com/office/powerpoint/2010/main" val="11426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exterior, árbol, suelo, edificio&#10;&#10;Descripción generada con confianza muy alta">
            <a:extLst>
              <a:ext uri="{FF2B5EF4-FFF2-40B4-BE49-F238E27FC236}">
                <a16:creationId xmlns:a16="http://schemas.microsoft.com/office/drawing/2014/main" id="{8DDB284F-B79E-45F8-B528-0A427DF7A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" y="12577"/>
            <a:ext cx="5131296" cy="3848472"/>
          </a:xfr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3EC830-CC7E-4E89-B309-3E717068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14CC-2BD3-4949-8134-FA943F44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8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3F3238B-4A18-4FC3-9CAC-EE648F44E23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716" y="3007995"/>
            <a:ext cx="5600700" cy="3621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FFCA80-04CB-43F4-8008-58A09A6B9A95}"/>
              </a:ext>
            </a:extLst>
          </p:cNvPr>
          <p:cNvSpPr txBox="1"/>
          <p:nvPr/>
        </p:nvSpPr>
        <p:spPr>
          <a:xfrm>
            <a:off x="0" y="351000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BE274A-7423-4A6B-8A12-935B7427A8AB}"/>
              </a:ext>
            </a:extLst>
          </p:cNvPr>
          <p:cNvSpPr txBox="1"/>
          <p:nvPr/>
        </p:nvSpPr>
        <p:spPr>
          <a:xfrm>
            <a:off x="3554716" y="6222846"/>
            <a:ext cx="101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E1A070-C116-4BFF-864D-A21AEFEE01FA}"/>
              </a:ext>
            </a:extLst>
          </p:cNvPr>
          <p:cNvSpPr txBox="1"/>
          <p:nvPr/>
        </p:nvSpPr>
        <p:spPr>
          <a:xfrm>
            <a:off x="6084168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Recoleccion de basura  a espaldas de Iglesia de la Virgen de  Guadalupe en Punta Arena</a:t>
            </a:r>
          </a:p>
        </p:txBody>
      </p:sp>
    </p:spTree>
    <p:extLst>
      <p:ext uri="{BB962C8B-B14F-4D97-AF65-F5344CB8AC3E}">
        <p14:creationId xmlns:p14="http://schemas.microsoft.com/office/powerpoint/2010/main" val="2067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DA5BD-9A78-4F51-B46B-0B078111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ED6B5-FD15-4775-9E08-91729DE8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>
                <a:solidFill>
                  <a:srgbClr val="8BAA00">
                    <a:lumMod val="75000"/>
                  </a:srgbClr>
                </a:solidFill>
              </a:rPr>
              <a:pPr/>
              <a:t>9</a:t>
            </a:fld>
            <a:endParaRPr lang="es-MX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10" name="Imagen 9" descr="Imagen que contiene suelo, exterior, árbol, camión&#10;&#10;Descripción generada con confianza muy alta">
            <a:extLst>
              <a:ext uri="{FF2B5EF4-FFF2-40B4-BE49-F238E27FC236}">
                <a16:creationId xmlns:a16="http://schemas.microsoft.com/office/drawing/2014/main" id="{6F286CFA-FB41-4E18-A930-A1003E024F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184" y="2714346"/>
            <a:ext cx="5220072" cy="39150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8F5524-EA1A-41FC-AFFA-C9763B86213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6" y="12576"/>
            <a:ext cx="5391150" cy="36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BE25E4-A020-471A-971C-ACCB4A4C39B2}"/>
              </a:ext>
            </a:extLst>
          </p:cNvPr>
          <p:cNvSpPr txBox="1"/>
          <p:nvPr/>
        </p:nvSpPr>
        <p:spPr>
          <a:xfrm>
            <a:off x="85027" y="33031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882F20-12B7-4FF3-95CB-653020A5F2F9}"/>
              </a:ext>
            </a:extLst>
          </p:cNvPr>
          <p:cNvSpPr txBox="1"/>
          <p:nvPr/>
        </p:nvSpPr>
        <p:spPr>
          <a:xfrm>
            <a:off x="3915896" y="6260068"/>
            <a:ext cx="159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Después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EEF88C-7AE9-4D02-B660-F44CE6CDAB71}"/>
              </a:ext>
            </a:extLst>
          </p:cNvPr>
          <p:cNvSpPr txBox="1"/>
          <p:nvPr/>
        </p:nvSpPr>
        <p:spPr>
          <a:xfrm>
            <a:off x="6084168" y="4046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Recoleccion de basura  en calle 33 en Col. Golondrinas</a:t>
            </a:r>
          </a:p>
        </p:txBody>
      </p:sp>
    </p:spTree>
    <p:extLst>
      <p:ext uri="{BB962C8B-B14F-4D97-AF65-F5344CB8AC3E}">
        <p14:creationId xmlns:p14="http://schemas.microsoft.com/office/powerpoint/2010/main" val="35915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19436</TotalTime>
  <Words>693</Words>
  <Application>Microsoft Office PowerPoint</Application>
  <PresentationFormat>Presentación en pantalla (4:3)</PresentationFormat>
  <Paragraphs>163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Soberana Sans Light</vt:lpstr>
      <vt:lpstr>Times New Roman</vt:lpstr>
      <vt:lpstr>Ecology 16x9</vt:lpstr>
      <vt:lpstr>SUBCOMITÉ DE ECOLOGÍA Y MEDIO AMBIENTE      Comité de Vecinos por la Salud      </vt:lpstr>
      <vt:lpstr>Presentación de PowerPoint</vt:lpstr>
      <vt:lpstr>Resultados de Programa de Recolección de Basura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Tonelaje Total  Recolectado y  Dispuesto en  Relleno Sanitario </vt:lpstr>
      <vt:lpstr>Equipo  Utilizado</vt:lpstr>
      <vt:lpstr>GRACIAS!!</vt:lpstr>
    </vt:vector>
  </TitlesOfParts>
  <Company>Puerto de Guaymas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Administración Portuaria Integral de Guaymas</dc:title>
  <dc:creator>auditorias</dc:creator>
  <cp:lastModifiedBy>Ing. Alberto Sandoval Jr.</cp:lastModifiedBy>
  <cp:revision>314</cp:revision>
  <cp:lastPrinted>2014-09-18T20:54:13Z</cp:lastPrinted>
  <dcterms:created xsi:type="dcterms:W3CDTF">2014-01-11T01:13:39Z</dcterms:created>
  <dcterms:modified xsi:type="dcterms:W3CDTF">2018-10-31T16:58:01Z</dcterms:modified>
</cp:coreProperties>
</file>